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03DFFD-B334-4668-AC2D-123D89670FC0}" v="1328" dt="2026-02-25T21:35:49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4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Weilenmann" userId="7594168504f5bbd2" providerId="LiveId" clId="{3F10E7BF-BC0F-4D9C-9C48-73BD554C8FC9}"/>
    <pc:docChg chg="undo custSel addSld delSld modSld sldOrd modShowInfo">
      <pc:chgData name="Walter Weilenmann" userId="7594168504f5bbd2" providerId="LiveId" clId="{3F10E7BF-BC0F-4D9C-9C48-73BD554C8FC9}" dt="2026-02-25T21:35:49.921" v="5419"/>
      <pc:docMkLst>
        <pc:docMk/>
      </pc:docMkLst>
      <pc:sldChg chg="addSp delSp modSp mod modTransition modAnim">
        <pc:chgData name="Walter Weilenmann" userId="7594168504f5bbd2" providerId="LiveId" clId="{3F10E7BF-BC0F-4D9C-9C48-73BD554C8FC9}" dt="2026-02-25T20:11:31.895" v="5378" actId="6549"/>
        <pc:sldMkLst>
          <pc:docMk/>
          <pc:sldMk cId="399738216" sldId="256"/>
        </pc:sldMkLst>
        <pc:spChg chg="mod">
          <ac:chgData name="Walter Weilenmann" userId="7594168504f5bbd2" providerId="LiveId" clId="{3F10E7BF-BC0F-4D9C-9C48-73BD554C8FC9}" dt="2026-02-25T20:11:31.895" v="5378" actId="6549"/>
          <ac:spMkLst>
            <pc:docMk/>
            <pc:sldMk cId="399738216" sldId="256"/>
            <ac:spMk id="3" creationId="{25557DA9-2C29-60F1-1B73-4F173C55D314}"/>
          </ac:spMkLst>
        </pc:spChg>
        <pc:spChg chg="add mod">
          <ac:chgData name="Walter Weilenmann" userId="7594168504f5bbd2" providerId="LiveId" clId="{3F10E7BF-BC0F-4D9C-9C48-73BD554C8FC9}" dt="2026-02-25T19:56:39.855" v="5234" actId="1076"/>
          <ac:spMkLst>
            <pc:docMk/>
            <pc:sldMk cId="399738216" sldId="256"/>
            <ac:spMk id="4" creationId="{9C62A0F1-C753-E3BB-4A34-F4CEB912CA41}"/>
          </ac:spMkLst>
        </pc:spChg>
        <pc:spChg chg="mod">
          <ac:chgData name="Walter Weilenmann" userId="7594168504f5bbd2" providerId="LiveId" clId="{3F10E7BF-BC0F-4D9C-9C48-73BD554C8FC9}" dt="2026-02-25T19:53:11.873" v="5205" actId="14100"/>
          <ac:spMkLst>
            <pc:docMk/>
            <pc:sldMk cId="399738216" sldId="256"/>
            <ac:spMk id="8" creationId="{496B5661-6D78-1032-CBC4-A51D7230B011}"/>
          </ac:spMkLst>
        </pc:spChg>
        <pc:spChg chg="mod">
          <ac:chgData name="Walter Weilenmann" userId="7594168504f5bbd2" providerId="LiveId" clId="{3F10E7BF-BC0F-4D9C-9C48-73BD554C8FC9}" dt="2026-02-25T20:00:23.803" v="5305" actId="14100"/>
          <ac:spMkLst>
            <pc:docMk/>
            <pc:sldMk cId="399738216" sldId="256"/>
            <ac:spMk id="11" creationId="{194AE66C-6B40-5880-ECD2-7EFB488F223D}"/>
          </ac:spMkLst>
        </pc:spChg>
        <pc:picChg chg="add mod">
          <ac:chgData name="Walter Weilenmann" userId="7594168504f5bbd2" providerId="LiveId" clId="{3F10E7BF-BC0F-4D9C-9C48-73BD554C8FC9}" dt="2026-02-22T19:25:58.495" v="4433" actId="14100"/>
          <ac:picMkLst>
            <pc:docMk/>
            <pc:sldMk cId="399738216" sldId="256"/>
            <ac:picMk id="6" creationId="{5AA32675-D55F-3103-6F8E-FACB7883703E}"/>
          </ac:picMkLst>
        </pc:picChg>
        <pc:picChg chg="add mod">
          <ac:chgData name="Walter Weilenmann" userId="7594168504f5bbd2" providerId="LiveId" clId="{3F10E7BF-BC0F-4D9C-9C48-73BD554C8FC9}" dt="2026-02-21T05:31:40.577" v="4089" actId="962"/>
          <ac:picMkLst>
            <pc:docMk/>
            <pc:sldMk cId="399738216" sldId="256"/>
            <ac:picMk id="9" creationId="{F7A5ECE0-FF6D-0CBA-F24B-F39B17161F0C}"/>
          </ac:picMkLst>
        </pc:picChg>
      </pc:sldChg>
      <pc:sldChg chg="addSp delSp modSp new mod modTransition addAnim delAnim modAnim">
        <pc:chgData name="Walter Weilenmann" userId="7594168504f5bbd2" providerId="LiveId" clId="{3F10E7BF-BC0F-4D9C-9C48-73BD554C8FC9}" dt="2026-02-23T19:15:27.980" v="4801"/>
        <pc:sldMkLst>
          <pc:docMk/>
          <pc:sldMk cId="740994510" sldId="257"/>
        </pc:sldMkLst>
        <pc:spChg chg="mod">
          <ac:chgData name="Walter Weilenmann" userId="7594168504f5bbd2" providerId="LiveId" clId="{3F10E7BF-BC0F-4D9C-9C48-73BD554C8FC9}" dt="2026-02-20T10:01:31.577" v="3690" actId="113"/>
          <ac:spMkLst>
            <pc:docMk/>
            <pc:sldMk cId="740994510" sldId="257"/>
            <ac:spMk id="2" creationId="{5FA18CFC-6CA5-3988-5FAA-C6673B5096BB}"/>
          </ac:spMkLst>
        </pc:spChg>
        <pc:spChg chg="mod modVis">
          <ac:chgData name="Walter Weilenmann" userId="7594168504f5bbd2" providerId="LiveId" clId="{3F10E7BF-BC0F-4D9C-9C48-73BD554C8FC9}" dt="2026-02-19T19:12:42.837" v="2004" actId="14100"/>
          <ac:spMkLst>
            <pc:docMk/>
            <pc:sldMk cId="740994510" sldId="257"/>
            <ac:spMk id="3" creationId="{8FE2A093-F025-36EA-8814-31EF256B335A}"/>
          </ac:spMkLst>
        </pc:spChg>
        <pc:spChg chg="mod ord modVis">
          <ac:chgData name="Walter Weilenmann" userId="7594168504f5bbd2" providerId="LiveId" clId="{3F10E7BF-BC0F-4D9C-9C48-73BD554C8FC9}" dt="2026-02-23T19:07:34.881" v="4752" actId="13244"/>
          <ac:spMkLst>
            <pc:docMk/>
            <pc:sldMk cId="740994510" sldId="257"/>
            <ac:spMk id="4" creationId="{1BE0249E-49D8-7CF5-FA44-6E1F76AD2D1B}"/>
          </ac:spMkLst>
        </pc:spChg>
        <pc:spChg chg="mod modVis">
          <ac:chgData name="Walter Weilenmann" userId="7594168504f5bbd2" providerId="LiveId" clId="{3F10E7BF-BC0F-4D9C-9C48-73BD554C8FC9}" dt="2026-02-19T19:13:29.473" v="2060" actId="1037"/>
          <ac:spMkLst>
            <pc:docMk/>
            <pc:sldMk cId="740994510" sldId="257"/>
            <ac:spMk id="6" creationId="{7E2587B2-CFC9-5D4F-3304-314F63E88280}"/>
          </ac:spMkLst>
        </pc:spChg>
        <pc:spChg chg="mod modVis">
          <ac:chgData name="Walter Weilenmann" userId="7594168504f5bbd2" providerId="LiveId" clId="{3F10E7BF-BC0F-4D9C-9C48-73BD554C8FC9}" dt="2026-02-23T18:55:43.687" v="4716" actId="962"/>
          <ac:spMkLst>
            <pc:docMk/>
            <pc:sldMk cId="740994510" sldId="257"/>
            <ac:spMk id="7" creationId="{DB0BF7B9-1EC5-E09C-3918-B689B53DED89}"/>
          </ac:spMkLst>
        </pc:spChg>
        <pc:spChg chg="mod">
          <ac:chgData name="Walter Weilenmann" userId="7594168504f5bbd2" providerId="LiveId" clId="{3F10E7BF-BC0F-4D9C-9C48-73BD554C8FC9}" dt="2026-02-23T19:14:02.105" v="4796" actId="1076"/>
          <ac:spMkLst>
            <pc:docMk/>
            <pc:sldMk cId="740994510" sldId="257"/>
            <ac:spMk id="9" creationId="{7D1D8E01-D433-114E-C0E5-E7858B77EF67}"/>
          </ac:spMkLst>
        </pc:spChg>
        <pc:spChg chg="add mod ord">
          <ac:chgData name="Walter Weilenmann" userId="7594168504f5bbd2" providerId="LiveId" clId="{3F10E7BF-BC0F-4D9C-9C48-73BD554C8FC9}" dt="2026-02-23T19:07:24.631" v="4750" actId="962"/>
          <ac:spMkLst>
            <pc:docMk/>
            <pc:sldMk cId="740994510" sldId="257"/>
            <ac:spMk id="12" creationId="{20BD4C2B-0A17-8143-684A-9067D06C0C64}"/>
          </ac:spMkLst>
        </pc:spChg>
        <pc:spChg chg="mod modVis">
          <ac:chgData name="Walter Weilenmann" userId="7594168504f5bbd2" providerId="LiveId" clId="{3F10E7BF-BC0F-4D9C-9C48-73BD554C8FC9}" dt="2026-02-23T19:07:28.665" v="4751" actId="962"/>
          <ac:spMkLst>
            <pc:docMk/>
            <pc:sldMk cId="740994510" sldId="257"/>
            <ac:spMk id="14" creationId="{F34FC5DE-2897-785D-4D96-648454479C18}"/>
          </ac:spMkLst>
        </pc:spChg>
        <pc:spChg chg="add mod ord">
          <ac:chgData name="Walter Weilenmann" userId="7594168504f5bbd2" providerId="LiveId" clId="{3F10E7BF-BC0F-4D9C-9C48-73BD554C8FC9}" dt="2026-02-23T18:53:41.894" v="4707" actId="962"/>
          <ac:spMkLst>
            <pc:docMk/>
            <pc:sldMk cId="740994510" sldId="257"/>
            <ac:spMk id="15" creationId="{01641D7F-8F40-D90F-4F7A-5EA8E447AC8E}"/>
          </ac:spMkLst>
        </pc:spChg>
        <pc:spChg chg="add mod ord">
          <ac:chgData name="Walter Weilenmann" userId="7594168504f5bbd2" providerId="LiveId" clId="{3F10E7BF-BC0F-4D9C-9C48-73BD554C8FC9}" dt="2026-02-23T18:53:51.032" v="4709" actId="962"/>
          <ac:spMkLst>
            <pc:docMk/>
            <pc:sldMk cId="740994510" sldId="257"/>
            <ac:spMk id="17" creationId="{4D105E4E-CF3F-CC92-2E3E-DE075092345C}"/>
          </ac:spMkLst>
        </pc:spChg>
        <pc:spChg chg="add del mod modVis">
          <ac:chgData name="Walter Weilenmann" userId="7594168504f5bbd2" providerId="LiveId" clId="{3F10E7BF-BC0F-4D9C-9C48-73BD554C8FC9}" dt="2026-02-23T19:14:02.105" v="4796" actId="1076"/>
          <ac:spMkLst>
            <pc:docMk/>
            <pc:sldMk cId="740994510" sldId="257"/>
            <ac:spMk id="19" creationId="{52807D7E-5104-17C8-02E7-683C8FA2CD3A}"/>
          </ac:spMkLst>
        </pc:spChg>
        <pc:spChg chg="mod">
          <ac:chgData name="Walter Weilenmann" userId="7594168504f5bbd2" providerId="LiveId" clId="{3F10E7BF-BC0F-4D9C-9C48-73BD554C8FC9}" dt="2026-02-23T18:53:47.393" v="4708" actId="962"/>
          <ac:spMkLst>
            <pc:docMk/>
            <pc:sldMk cId="740994510" sldId="257"/>
            <ac:spMk id="21" creationId="{47C3635B-F0EA-73E0-53CF-EFFD21757113}"/>
          </ac:spMkLst>
        </pc:spChg>
        <pc:spChg chg="add mod modVis">
          <ac:chgData name="Walter Weilenmann" userId="7594168504f5bbd2" providerId="LiveId" clId="{3F10E7BF-BC0F-4D9C-9C48-73BD554C8FC9}" dt="2026-02-23T19:14:15.485" v="4799" actId="6549"/>
          <ac:spMkLst>
            <pc:docMk/>
            <pc:sldMk cId="740994510" sldId="257"/>
            <ac:spMk id="24" creationId="{F05D22FB-DB59-4EF9-0B83-9AEA246DEA39}"/>
          </ac:spMkLst>
        </pc:spChg>
        <pc:spChg chg="mod modVis">
          <ac:chgData name="Walter Weilenmann" userId="7594168504f5bbd2" providerId="LiveId" clId="{3F10E7BF-BC0F-4D9C-9C48-73BD554C8FC9}" dt="2026-02-23T18:54:16.537" v="4713" actId="962"/>
          <ac:spMkLst>
            <pc:docMk/>
            <pc:sldMk cId="740994510" sldId="257"/>
            <ac:spMk id="25" creationId="{B3080C68-5162-DAAD-8118-6BCF32C51CE1}"/>
          </ac:spMkLst>
        </pc:spChg>
        <pc:spChg chg="add mod">
          <ac:chgData name="Walter Weilenmann" userId="7594168504f5bbd2" providerId="LiveId" clId="{3F10E7BF-BC0F-4D9C-9C48-73BD554C8FC9}" dt="2026-02-22T20:49:24.584" v="4594" actId="6549"/>
          <ac:spMkLst>
            <pc:docMk/>
            <pc:sldMk cId="740994510" sldId="257"/>
            <ac:spMk id="26" creationId="{5048F0F5-2620-76E5-DB78-CD5DB19918CC}"/>
          </ac:spMkLst>
        </pc:spChg>
        <pc:spChg chg="add mod ord">
          <ac:chgData name="Walter Weilenmann" userId="7594168504f5bbd2" providerId="LiveId" clId="{3F10E7BF-BC0F-4D9C-9C48-73BD554C8FC9}" dt="2026-02-23T18:54:04.065" v="4711" actId="962"/>
          <ac:spMkLst>
            <pc:docMk/>
            <pc:sldMk cId="740994510" sldId="257"/>
            <ac:spMk id="27" creationId="{1A6D3388-8952-0B60-3957-F9F1AA015306}"/>
          </ac:spMkLst>
        </pc:spChg>
        <pc:spChg chg="add del mod modVis">
          <ac:chgData name="Walter Weilenmann" userId="7594168504f5bbd2" providerId="LiveId" clId="{3F10E7BF-BC0F-4D9C-9C48-73BD554C8FC9}" dt="2026-02-23T19:14:02.105" v="4796" actId="1076"/>
          <ac:spMkLst>
            <pc:docMk/>
            <pc:sldMk cId="740994510" sldId="257"/>
            <ac:spMk id="28" creationId="{005E6BDE-3043-E47A-6F8D-741045C8275D}"/>
          </ac:spMkLst>
        </pc:spChg>
        <pc:spChg chg="mod modVis">
          <ac:chgData name="Walter Weilenmann" userId="7594168504f5bbd2" providerId="LiveId" clId="{3F10E7BF-BC0F-4D9C-9C48-73BD554C8FC9}" dt="2026-02-23T19:07:17.799" v="4749" actId="962"/>
          <ac:spMkLst>
            <pc:docMk/>
            <pc:sldMk cId="740994510" sldId="257"/>
            <ac:spMk id="29" creationId="{411C7D12-51B0-4BF6-324A-CADDD9856E82}"/>
          </ac:spMkLst>
        </pc:spChg>
        <pc:picChg chg="add mod ord">
          <ac:chgData name="Walter Weilenmann" userId="7594168504f5bbd2" providerId="LiveId" clId="{3F10E7BF-BC0F-4D9C-9C48-73BD554C8FC9}" dt="2026-02-23T18:37:55.903" v="4675" actId="962"/>
          <ac:picMkLst>
            <pc:docMk/>
            <pc:sldMk cId="740994510" sldId="257"/>
            <ac:picMk id="5" creationId="{EC59FA90-C28F-5EC8-30B8-1D6D20391C9D}"/>
          </ac:picMkLst>
        </pc:picChg>
        <pc:picChg chg="mod">
          <ac:chgData name="Walter Weilenmann" userId="7594168504f5bbd2" providerId="LiveId" clId="{3F10E7BF-BC0F-4D9C-9C48-73BD554C8FC9}" dt="2026-02-23T18:37:25.747" v="4673" actId="962"/>
          <ac:picMkLst>
            <pc:docMk/>
            <pc:sldMk cId="740994510" sldId="257"/>
            <ac:picMk id="8" creationId="{7B9B9A7A-5B4A-F128-DE15-08624E5FE2AA}"/>
          </ac:picMkLst>
        </pc:picChg>
        <pc:picChg chg="add mod ord modVis">
          <ac:chgData name="Walter Weilenmann" userId="7594168504f5bbd2" providerId="LiveId" clId="{3F10E7BF-BC0F-4D9C-9C48-73BD554C8FC9}" dt="2026-02-23T18:38:06.433" v="4676" actId="962"/>
          <ac:picMkLst>
            <pc:docMk/>
            <pc:sldMk cId="740994510" sldId="257"/>
            <ac:picMk id="10" creationId="{496827A8-7024-C55E-2C2C-8D24AB462387}"/>
          </ac:picMkLst>
        </pc:picChg>
        <pc:picChg chg="mod">
          <ac:chgData name="Walter Weilenmann" userId="7594168504f5bbd2" providerId="LiveId" clId="{3F10E7BF-BC0F-4D9C-9C48-73BD554C8FC9}" dt="2026-02-23T18:37:40.638" v="4674" actId="962"/>
          <ac:picMkLst>
            <pc:docMk/>
            <pc:sldMk cId="740994510" sldId="257"/>
            <ac:picMk id="11" creationId="{DA60A8C6-9163-8F22-5367-9BA8B44F728D}"/>
          </ac:picMkLst>
        </pc:picChg>
        <pc:picChg chg="mod">
          <ac:chgData name="Walter Weilenmann" userId="7594168504f5bbd2" providerId="LiveId" clId="{3F10E7BF-BC0F-4D9C-9C48-73BD554C8FC9}" dt="2026-02-23T18:39:20.203" v="4679" actId="962"/>
          <ac:picMkLst>
            <pc:docMk/>
            <pc:sldMk cId="740994510" sldId="257"/>
            <ac:picMk id="13" creationId="{BC10554C-DBE2-7C1C-9A2B-1BBCF9B348A3}"/>
          </ac:picMkLst>
        </pc:picChg>
        <pc:picChg chg="mod">
          <ac:chgData name="Walter Weilenmann" userId="7594168504f5bbd2" providerId="LiveId" clId="{3F10E7BF-BC0F-4D9C-9C48-73BD554C8FC9}" dt="2026-02-23T18:39:06.580" v="4678" actId="962"/>
          <ac:picMkLst>
            <pc:docMk/>
            <pc:sldMk cId="740994510" sldId="257"/>
            <ac:picMk id="16" creationId="{A69EB44B-50BB-3DBD-AE19-EB5CDC2FA412}"/>
          </ac:picMkLst>
        </pc:picChg>
        <pc:picChg chg="mod">
          <ac:chgData name="Walter Weilenmann" userId="7594168504f5bbd2" providerId="LiveId" clId="{3F10E7BF-BC0F-4D9C-9C48-73BD554C8FC9}" dt="2026-02-23T18:32:34.785" v="4670" actId="962"/>
          <ac:picMkLst>
            <pc:docMk/>
            <pc:sldMk cId="740994510" sldId="257"/>
            <ac:picMk id="18" creationId="{DD87F0B0-3587-DEEC-25C1-A222B240E451}"/>
          </ac:picMkLst>
        </pc:picChg>
        <pc:picChg chg="mod ord">
          <ac:chgData name="Walter Weilenmann" userId="7594168504f5bbd2" providerId="LiveId" clId="{3F10E7BF-BC0F-4D9C-9C48-73BD554C8FC9}" dt="2026-02-19T19:08:26.579" v="1970" actId="962"/>
          <ac:picMkLst>
            <pc:docMk/>
            <pc:sldMk cId="740994510" sldId="257"/>
            <ac:picMk id="20" creationId="{E06426A5-51BE-60E2-26B8-8B5AC692BBA8}"/>
          </ac:picMkLst>
        </pc:picChg>
        <pc:picChg chg="add mod ord">
          <ac:chgData name="Walter Weilenmann" userId="7594168504f5bbd2" providerId="LiveId" clId="{3F10E7BF-BC0F-4D9C-9C48-73BD554C8FC9}" dt="2026-02-23T18:38:47.590" v="4677" actId="962"/>
          <ac:picMkLst>
            <pc:docMk/>
            <pc:sldMk cId="740994510" sldId="257"/>
            <ac:picMk id="23" creationId="{4F3C697B-B67B-DDFF-0231-000808427A01}"/>
          </ac:picMkLst>
        </pc:picChg>
        <pc:picChg chg="add mod">
          <ac:chgData name="Walter Weilenmann" userId="7594168504f5bbd2" providerId="LiveId" clId="{3F10E7BF-BC0F-4D9C-9C48-73BD554C8FC9}" dt="2026-02-19T19:06:21.337" v="1968" actId="14100"/>
          <ac:picMkLst>
            <pc:docMk/>
            <pc:sldMk cId="740994510" sldId="257"/>
            <ac:picMk id="31" creationId="{329861CC-329C-C3E8-9C31-5F5DAC78EAF5}"/>
          </ac:picMkLst>
        </pc:picChg>
        <pc:picChg chg="add mod">
          <ac:chgData name="Walter Weilenmann" userId="7594168504f5bbd2" providerId="LiveId" clId="{3F10E7BF-BC0F-4D9C-9C48-73BD554C8FC9}" dt="2026-02-19T19:00:51.589" v="1954" actId="14100"/>
          <ac:picMkLst>
            <pc:docMk/>
            <pc:sldMk cId="740994510" sldId="257"/>
            <ac:picMk id="32" creationId="{B7B17D29-BDFB-0269-9662-A58B0F7E67F6}"/>
          </ac:picMkLst>
        </pc:picChg>
        <pc:picChg chg="add mod">
          <ac:chgData name="Walter Weilenmann" userId="7594168504f5bbd2" providerId="LiveId" clId="{3F10E7BF-BC0F-4D9C-9C48-73BD554C8FC9}" dt="2026-02-19T19:02:35.249" v="1962" actId="1076"/>
          <ac:picMkLst>
            <pc:docMk/>
            <pc:sldMk cId="740994510" sldId="257"/>
            <ac:picMk id="33" creationId="{1E9D2897-D2D7-3D6E-E01F-DD9DA9275966}"/>
          </ac:picMkLst>
        </pc:picChg>
        <pc:picChg chg="mod">
          <ac:chgData name="Walter Weilenmann" userId="7594168504f5bbd2" providerId="LiveId" clId="{3F10E7BF-BC0F-4D9C-9C48-73BD554C8FC9}" dt="2026-02-23T19:01:53.903" v="4727" actId="1076"/>
          <ac:picMkLst>
            <pc:docMk/>
            <pc:sldMk cId="740994510" sldId="257"/>
            <ac:picMk id="35" creationId="{6DFB4BE4-B33B-78DE-5EC4-6240EA2039D2}"/>
          </ac:picMkLst>
        </pc:picChg>
      </pc:sldChg>
      <pc:sldChg chg="addSp delSp modSp new mod modAnim">
        <pc:chgData name="Walter Weilenmann" userId="7594168504f5bbd2" providerId="LiveId" clId="{3F10E7BF-BC0F-4D9C-9C48-73BD554C8FC9}" dt="2026-02-25T19:44:08.919" v="5180" actId="20577"/>
        <pc:sldMkLst>
          <pc:docMk/>
          <pc:sldMk cId="4094500769" sldId="258"/>
        </pc:sldMkLst>
        <pc:spChg chg="mod">
          <ac:chgData name="Walter Weilenmann" userId="7594168504f5bbd2" providerId="LiveId" clId="{3F10E7BF-BC0F-4D9C-9C48-73BD554C8FC9}" dt="2026-02-21T06:15:00.603" v="4195" actId="20577"/>
          <ac:spMkLst>
            <pc:docMk/>
            <pc:sldMk cId="4094500769" sldId="258"/>
            <ac:spMk id="2" creationId="{2E4BD57D-6756-ECF5-4B4D-35651AB2CAD6}"/>
          </ac:spMkLst>
        </pc:spChg>
        <pc:spChg chg="mod">
          <ac:chgData name="Walter Weilenmann" userId="7594168504f5bbd2" providerId="LiveId" clId="{3F10E7BF-BC0F-4D9C-9C48-73BD554C8FC9}" dt="2026-02-25T18:37:52.692" v="4902" actId="20577"/>
          <ac:spMkLst>
            <pc:docMk/>
            <pc:sldMk cId="4094500769" sldId="258"/>
            <ac:spMk id="3" creationId="{D6C46E32-0F6F-B188-B2E6-D82D3A049E11}"/>
          </ac:spMkLst>
        </pc:spChg>
        <pc:spChg chg="mod">
          <ac:chgData name="Walter Weilenmann" userId="7594168504f5bbd2" providerId="LiveId" clId="{3F10E7BF-BC0F-4D9C-9C48-73BD554C8FC9}" dt="2026-02-25T19:44:08.919" v="5180" actId="20577"/>
          <ac:spMkLst>
            <pc:docMk/>
            <pc:sldMk cId="4094500769" sldId="258"/>
            <ac:spMk id="4" creationId="{39F7418E-C100-228E-F213-3C258343D9FD}"/>
          </ac:spMkLst>
        </pc:spChg>
        <pc:spChg chg="add mod ord">
          <ac:chgData name="Walter Weilenmann" userId="7594168504f5bbd2" providerId="LiveId" clId="{3F10E7BF-BC0F-4D9C-9C48-73BD554C8FC9}" dt="2026-02-20T10:38:19.232" v="4042" actId="167"/>
          <ac:spMkLst>
            <pc:docMk/>
            <pc:sldMk cId="4094500769" sldId="258"/>
            <ac:spMk id="5" creationId="{B68D223A-C711-A914-0DD3-5531A75EE19E}"/>
          </ac:spMkLst>
        </pc:spChg>
        <pc:picChg chg="add mod ord">
          <ac:chgData name="Walter Weilenmann" userId="7594168504f5bbd2" providerId="LiveId" clId="{3F10E7BF-BC0F-4D9C-9C48-73BD554C8FC9}" dt="2026-02-20T10:38:34.817" v="4043" actId="167"/>
          <ac:picMkLst>
            <pc:docMk/>
            <pc:sldMk cId="4094500769" sldId="258"/>
            <ac:picMk id="6" creationId="{6FD12BFF-3E75-DE25-A1D7-A2E717AFE558}"/>
          </ac:picMkLst>
        </pc:picChg>
        <pc:picChg chg="add mod ord">
          <ac:chgData name="Walter Weilenmann" userId="7594168504f5bbd2" providerId="LiveId" clId="{3F10E7BF-BC0F-4D9C-9C48-73BD554C8FC9}" dt="2026-02-20T09:59:58.426" v="3656" actId="14826"/>
          <ac:picMkLst>
            <pc:docMk/>
            <pc:sldMk cId="4094500769" sldId="258"/>
            <ac:picMk id="9" creationId="{9D3CAE24-4C5D-B8AC-8089-28786E2DB83E}"/>
          </ac:picMkLst>
        </pc:picChg>
        <pc:picChg chg="add mod">
          <ac:chgData name="Walter Weilenmann" userId="7594168504f5bbd2" providerId="LiveId" clId="{3F10E7BF-BC0F-4D9C-9C48-73BD554C8FC9}" dt="2026-02-20T10:35:54.346" v="4032" actId="1076"/>
          <ac:picMkLst>
            <pc:docMk/>
            <pc:sldMk cId="4094500769" sldId="258"/>
            <ac:picMk id="11" creationId="{235D3D52-3ECA-3432-5DDF-4D38740D53DA}"/>
          </ac:picMkLst>
        </pc:picChg>
      </pc:sldChg>
      <pc:sldChg chg="addSp delSp modSp new mod ord">
        <pc:chgData name="Walter Weilenmann" userId="7594168504f5bbd2" providerId="LiveId" clId="{3F10E7BF-BC0F-4D9C-9C48-73BD554C8FC9}" dt="2026-02-20T10:40:02.933" v="4066" actId="20577"/>
        <pc:sldMkLst>
          <pc:docMk/>
          <pc:sldMk cId="2837265243" sldId="259"/>
        </pc:sldMkLst>
        <pc:spChg chg="mod">
          <ac:chgData name="Walter Weilenmann" userId="7594168504f5bbd2" providerId="LiveId" clId="{3F10E7BF-BC0F-4D9C-9C48-73BD554C8FC9}" dt="2026-02-20T10:39:30.153" v="4059" actId="20577"/>
          <ac:spMkLst>
            <pc:docMk/>
            <pc:sldMk cId="2837265243" sldId="259"/>
            <ac:spMk id="2" creationId="{38079F52-9ECC-BFD9-99F9-B7A03A6E8156}"/>
          </ac:spMkLst>
        </pc:spChg>
        <pc:spChg chg="add mod">
          <ac:chgData name="Walter Weilenmann" userId="7594168504f5bbd2" providerId="LiveId" clId="{3F10E7BF-BC0F-4D9C-9C48-73BD554C8FC9}" dt="2026-02-20T10:40:02.933" v="4066" actId="20577"/>
          <ac:spMkLst>
            <pc:docMk/>
            <pc:sldMk cId="2837265243" sldId="259"/>
            <ac:spMk id="3" creationId="{F34654F0-D4D0-CDBE-B92C-1E09F85F9070}"/>
          </ac:spMkLst>
        </pc:spChg>
        <pc:picChg chg="add mod">
          <ac:chgData name="Walter Weilenmann" userId="7594168504f5bbd2" providerId="LiveId" clId="{3F10E7BF-BC0F-4D9C-9C48-73BD554C8FC9}" dt="2026-02-20T10:11:02.964" v="3889" actId="1035"/>
          <ac:picMkLst>
            <pc:docMk/>
            <pc:sldMk cId="2837265243" sldId="259"/>
            <ac:picMk id="11" creationId="{CF9A7884-FA4F-4B9E-C15E-127EE2F80B8C}"/>
          </ac:picMkLst>
        </pc:picChg>
      </pc:sldChg>
      <pc:sldChg chg="addSp delSp modSp new mod modAnim">
        <pc:chgData name="Walter Weilenmann" userId="7594168504f5bbd2" providerId="LiveId" clId="{3F10E7BF-BC0F-4D9C-9C48-73BD554C8FC9}" dt="2026-02-25T20:03:13.917" v="5332" actId="20577"/>
        <pc:sldMkLst>
          <pc:docMk/>
          <pc:sldMk cId="457775354" sldId="261"/>
        </pc:sldMkLst>
        <pc:spChg chg="mod">
          <ac:chgData name="Walter Weilenmann" userId="7594168504f5bbd2" providerId="LiveId" clId="{3F10E7BF-BC0F-4D9C-9C48-73BD554C8FC9}" dt="2026-02-25T20:01:58.017" v="5329" actId="20577"/>
          <ac:spMkLst>
            <pc:docMk/>
            <pc:sldMk cId="457775354" sldId="261"/>
            <ac:spMk id="2" creationId="{1341C614-EEF9-1D85-95AB-D062615FCDFF}"/>
          </ac:spMkLst>
        </pc:spChg>
        <pc:spChg chg="mod">
          <ac:chgData name="Walter Weilenmann" userId="7594168504f5bbd2" providerId="LiveId" clId="{3F10E7BF-BC0F-4D9C-9C48-73BD554C8FC9}" dt="2026-02-25T20:03:13.917" v="5332" actId="20577"/>
          <ac:spMkLst>
            <pc:docMk/>
            <pc:sldMk cId="457775354" sldId="261"/>
            <ac:spMk id="3" creationId="{2E63B62B-D810-1455-4C91-1931089287E0}"/>
          </ac:spMkLst>
        </pc:spChg>
        <pc:spChg chg="add mod">
          <ac:chgData name="Walter Weilenmann" userId="7594168504f5bbd2" providerId="LiveId" clId="{3F10E7BF-BC0F-4D9C-9C48-73BD554C8FC9}" dt="2026-02-21T08:31:00.864" v="4328" actId="962"/>
          <ac:spMkLst>
            <pc:docMk/>
            <pc:sldMk cId="457775354" sldId="261"/>
            <ac:spMk id="7" creationId="{EFDDE84C-16D2-1D79-4F5E-081255A451A4}"/>
          </ac:spMkLst>
        </pc:spChg>
        <pc:spChg chg="mod">
          <ac:chgData name="Walter Weilenmann" userId="7594168504f5bbd2" providerId="LiveId" clId="{3F10E7BF-BC0F-4D9C-9C48-73BD554C8FC9}" dt="2026-02-25T19:21:41.403" v="4958" actId="14100"/>
          <ac:spMkLst>
            <pc:docMk/>
            <pc:sldMk cId="457775354" sldId="261"/>
            <ac:spMk id="10" creationId="{114FD28F-9C11-B3EC-FD43-678B3342D800}"/>
          </ac:spMkLst>
        </pc:spChg>
        <pc:picChg chg="add mod">
          <ac:chgData name="Walter Weilenmann" userId="7594168504f5bbd2" providerId="LiveId" clId="{3F10E7BF-BC0F-4D9C-9C48-73BD554C8FC9}" dt="2026-02-21T08:19:39.611" v="4245" actId="1076"/>
          <ac:picMkLst>
            <pc:docMk/>
            <pc:sldMk cId="457775354" sldId="261"/>
            <ac:picMk id="5" creationId="{4D9AF8B8-4B15-B88B-F04C-EE1A06FB5CAB}"/>
          </ac:picMkLst>
        </pc:picChg>
      </pc:sldChg>
      <pc:sldChg chg="addSp delSp modSp new mod delAnim modAnim">
        <pc:chgData name="Walter Weilenmann" userId="7594168504f5bbd2" providerId="LiveId" clId="{3F10E7BF-BC0F-4D9C-9C48-73BD554C8FC9}" dt="2026-02-25T21:35:49.921" v="5419"/>
        <pc:sldMkLst>
          <pc:docMk/>
          <pc:sldMk cId="3825521412" sldId="262"/>
        </pc:sldMkLst>
        <pc:spChg chg="mod">
          <ac:chgData name="Walter Weilenmann" userId="7594168504f5bbd2" providerId="LiveId" clId="{3F10E7BF-BC0F-4D9C-9C48-73BD554C8FC9}" dt="2026-02-20T09:01:03.251" v="3122" actId="20577"/>
          <ac:spMkLst>
            <pc:docMk/>
            <pc:sldMk cId="3825521412" sldId="262"/>
            <ac:spMk id="2" creationId="{077155AD-750F-7B23-0339-D2BEEA9F9828}"/>
          </ac:spMkLst>
        </pc:spChg>
        <pc:spChg chg="add mod ord">
          <ac:chgData name="Walter Weilenmann" userId="7594168504f5bbd2" providerId="LiveId" clId="{3F10E7BF-BC0F-4D9C-9C48-73BD554C8FC9}" dt="2026-02-25T21:29:36.382" v="5397" actId="13244"/>
          <ac:spMkLst>
            <pc:docMk/>
            <pc:sldMk cId="3825521412" sldId="262"/>
            <ac:spMk id="4" creationId="{2868F5AD-3BEB-DEAC-45B3-771BA49BE5D5}"/>
          </ac:spMkLst>
        </pc:spChg>
        <pc:spChg chg="mod">
          <ac:chgData name="Walter Weilenmann" userId="7594168504f5bbd2" providerId="LiveId" clId="{3F10E7BF-BC0F-4D9C-9C48-73BD554C8FC9}" dt="2026-02-25T19:41:57.264" v="5159" actId="6549"/>
          <ac:spMkLst>
            <pc:docMk/>
            <pc:sldMk cId="3825521412" sldId="262"/>
            <ac:spMk id="35" creationId="{4A7AC2C7-5796-A95C-E00A-83F23F2D13A6}"/>
          </ac:spMkLst>
        </pc:spChg>
        <pc:picChg chg="add mod">
          <ac:chgData name="Walter Weilenmann" userId="7594168504f5bbd2" providerId="LiveId" clId="{3F10E7BF-BC0F-4D9C-9C48-73BD554C8FC9}" dt="2026-02-25T21:31:52.512" v="5406" actId="1076"/>
          <ac:picMkLst>
            <pc:docMk/>
            <pc:sldMk cId="3825521412" sldId="262"/>
            <ac:picMk id="3" creationId="{B5190977-8038-E123-A69D-D6545A6A9172}"/>
          </ac:picMkLst>
        </pc:picChg>
        <pc:picChg chg="add mod ord">
          <ac:chgData name="Walter Weilenmann" userId="7594168504f5bbd2" providerId="LiveId" clId="{3F10E7BF-BC0F-4D9C-9C48-73BD554C8FC9}" dt="2026-02-25T21:33:43.780" v="5412" actId="166"/>
          <ac:picMkLst>
            <pc:docMk/>
            <pc:sldMk cId="3825521412" sldId="262"/>
            <ac:picMk id="5" creationId="{65C02A4B-8B92-0269-8D4B-6ACC79D736F6}"/>
          </ac:picMkLst>
        </pc:picChg>
        <pc:picChg chg="add mod ord">
          <ac:chgData name="Walter Weilenmann" userId="7594168504f5bbd2" providerId="LiveId" clId="{3F10E7BF-BC0F-4D9C-9C48-73BD554C8FC9}" dt="2026-02-25T21:29:38.221" v="5398" actId="13244"/>
          <ac:picMkLst>
            <pc:docMk/>
            <pc:sldMk cId="3825521412" sldId="262"/>
            <ac:picMk id="6" creationId="{B9174009-0BA4-F0B2-D3FB-8A8A662736FF}"/>
          </ac:picMkLst>
        </pc:picChg>
        <pc:picChg chg="ord">
          <ac:chgData name="Walter Weilenmann" userId="7594168504f5bbd2" providerId="LiveId" clId="{3F10E7BF-BC0F-4D9C-9C48-73BD554C8FC9}" dt="2026-02-25T21:29:13.427" v="5396" actId="13244"/>
          <ac:picMkLst>
            <pc:docMk/>
            <pc:sldMk cId="3825521412" sldId="262"/>
            <ac:picMk id="9" creationId="{43C4BDC7-01EF-09B0-D338-AD8ED61CEF2F}"/>
          </ac:picMkLst>
        </pc:picChg>
        <pc:picChg chg="del mod">
          <ac:chgData name="Walter Weilenmann" userId="7594168504f5bbd2" providerId="LiveId" clId="{3F10E7BF-BC0F-4D9C-9C48-73BD554C8FC9}" dt="2026-02-25T19:35:02.889" v="5131" actId="478"/>
          <ac:picMkLst>
            <pc:docMk/>
            <pc:sldMk cId="3825521412" sldId="262"/>
            <ac:picMk id="34" creationId="{C89468FA-F59E-DF14-44D8-9FE921FEE74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C3132-670D-4A0E-932F-CEEBF593B8E3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65D1-282B-460E-80BD-209F5844408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5179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88E38-29E8-9264-309B-E3386E55A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F64B727-09B2-DE4C-486D-9A698E373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270781-CDD0-C373-F1DC-C4F6CD8B6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88F17E-85BC-09FA-6DFA-68547C7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02A722-F7CB-2DCB-11BC-9F2B8810D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371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05E9F-F384-C1EA-2D2F-09670B4A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1598475-C635-D770-F1EF-CF20A3FA7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B6EB39-EA58-0F26-3E0A-8641E382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6A8B2A-F2A9-F782-D935-6143013B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D210A-BE0F-3A45-896F-A1C8C51D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84017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3A025E3-D7A6-9BC7-088E-B80B432E5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7BF212-FFF5-5933-67D1-B26F5A3A5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8A7DB9-8232-5906-5919-4902FBF8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A904FA-334A-964A-52E7-F6CD42838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0B9B68-1684-9050-EE4E-A1F73636D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517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A2A42-D880-6B5A-6E35-42AE3119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905992-42EE-4418-78BE-B3CFE9307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5D1044-8EF9-94F3-6894-51A61267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90BE9E-6BA6-99EA-7AB0-1A1EFB48B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A2F247-505F-045C-7BE9-3E5431CF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547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3F9D4-4D63-BD00-91D1-6A5BCFC3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E386FE-ACFC-8733-C17B-3549CD56B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D8FE1-050F-B719-5558-D6E6E418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BEA1A1-299B-E4F8-9B66-B747C2624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D3CB76-1B33-5FFF-2C25-C8D552E2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242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98AFC-6C94-191A-ED68-C2716567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0EFDF8-AFE8-0722-579C-4307A7CB8C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CE48E98-B2D4-A433-1844-A237F9E32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0297C7F-5D19-889D-181C-6B1BF99F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9AF8AB-AE5D-79D5-BFE8-3886107C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FB6CE9-B3AE-00F4-0F07-7FB8996D2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75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075D4-05B2-14A4-F254-48660577D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A0DAC1-D81E-A178-F917-04273AFB0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F9382A7-EEF3-FFE5-A59A-1B1EA180E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3CE899-E91B-C1A4-1DFD-4B48BE5B0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A60263B-712F-D222-357E-C8EFBE8B2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B32F4A-5404-AA29-A284-79F611FC4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C617BF8-52CB-3CD6-60B9-84DE0443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EE388AE-64AB-744C-BD15-0E5D454AA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318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42574F-F3E0-DBE6-7ECB-3248F758B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B3EC7B-8A79-9869-2ED3-E6AF9E07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41B4AE-0A17-DE83-8EF6-5BE7FCCF1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1A8720F-6DDF-CBC1-CC14-1E0F043C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693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418397-9642-D01C-7481-0DD57D17A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6E10A45-6151-D8D5-DE03-7D42E5BF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D4E070-8F76-ABC4-89D2-82A595E0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157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D17DC-9123-79F4-5DDB-A8F0986D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95BA46-41DC-8E3D-02C6-750C1C5D1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551E61-A79B-F9B4-9CBA-147156920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245C62-D8DF-FDE4-8B4E-0580AC580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665EA0-ED23-9AE7-5147-1FB4C8D0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A179AD-6A67-86DD-8BAB-6EA2F6471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292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B8E31-DD7B-41C2-BBEF-EA3C98FF4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E4496C-C97B-1F1C-2F20-3A4A42669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81D804-7C2C-11FA-8ED4-2FB6D2EB7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B407A2-08E0-103D-00C5-C1A5CAF82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1BBC37-9A09-CA5D-C7D9-4A92BA0C5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CDDF94-E544-770E-4445-292376D18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970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4BC2BE-E277-0EF1-F7C9-6EB13713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18AC5E-CD9C-D49F-BB21-0678BFF38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B754F6-6CCD-65FA-FE7F-8A0559350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04A2B-E6DC-40C3-92F8-FBDF96E2489A}" type="datetimeFigureOut">
              <a:rPr lang="de-CH" smtClean="0"/>
              <a:t>25.02.2026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4128CC8-AC72-47A8-DDB2-0334BC2D0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3345B0-2F2A-5030-F04C-FFE8D0AD1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FB4678-B970-4F08-96FC-1F08C2F3208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803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ideo" Target="../media/media4.mp4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6.jpg"/><Relationship Id="rId26" Type="http://schemas.openxmlformats.org/officeDocument/2006/relationships/image" Target="../media/image14.png"/><Relationship Id="rId3" Type="http://schemas.microsoft.com/office/2007/relationships/media" Target="../media/media2.mp4"/><Relationship Id="rId21" Type="http://schemas.openxmlformats.org/officeDocument/2006/relationships/image" Target="../media/image9.png"/><Relationship Id="rId7" Type="http://schemas.microsoft.com/office/2007/relationships/media" Target="../media/media4.mp4"/><Relationship Id="rId12" Type="http://schemas.openxmlformats.org/officeDocument/2006/relationships/video" Target="../media/media6.mp4"/><Relationship Id="rId17" Type="http://schemas.openxmlformats.org/officeDocument/2006/relationships/image" Target="../media/image5.jpg"/><Relationship Id="rId25" Type="http://schemas.openxmlformats.org/officeDocument/2006/relationships/image" Target="../media/image13.png"/><Relationship Id="rId2" Type="http://schemas.openxmlformats.org/officeDocument/2006/relationships/video" Target="../media/media1.mp4"/><Relationship Id="rId16" Type="http://schemas.openxmlformats.org/officeDocument/2006/relationships/image" Target="../media/image4.jpg"/><Relationship Id="rId20" Type="http://schemas.openxmlformats.org/officeDocument/2006/relationships/image" Target="../media/image8.jpg"/><Relationship Id="rId29" Type="http://schemas.openxmlformats.org/officeDocument/2006/relationships/image" Target="../media/image17.jp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microsoft.com/office/2007/relationships/media" Target="../media/media6.mp4"/><Relationship Id="rId24" Type="http://schemas.openxmlformats.org/officeDocument/2006/relationships/image" Target="../media/image12.jpg"/><Relationship Id="rId5" Type="http://schemas.microsoft.com/office/2007/relationships/media" Target="../media/media3.mp4"/><Relationship Id="rId15" Type="http://schemas.openxmlformats.org/officeDocument/2006/relationships/image" Target="../media/image3.jpg"/><Relationship Id="rId23" Type="http://schemas.openxmlformats.org/officeDocument/2006/relationships/image" Target="../media/image11.jpg"/><Relationship Id="rId28" Type="http://schemas.openxmlformats.org/officeDocument/2006/relationships/image" Target="../media/image16.png"/><Relationship Id="rId10" Type="http://schemas.openxmlformats.org/officeDocument/2006/relationships/video" Target="../media/media5.mp4"/><Relationship Id="rId19" Type="http://schemas.openxmlformats.org/officeDocument/2006/relationships/image" Target="../media/image7.jpg"/><Relationship Id="rId31" Type="http://schemas.openxmlformats.org/officeDocument/2006/relationships/image" Target="../media/image19.png"/><Relationship Id="rId4" Type="http://schemas.openxmlformats.org/officeDocument/2006/relationships/video" Target="../media/media2.mp4"/><Relationship Id="rId9" Type="http://schemas.microsoft.com/office/2007/relationships/media" Target="../media/media5.mp4"/><Relationship Id="rId14" Type="http://schemas.openxmlformats.org/officeDocument/2006/relationships/slide" Target="slide2.xml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slide" Target="slide1.xml"/><Relationship Id="rId4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jp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slide" Target="slide6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AB422-9B61-B447-6F80-2C00441AE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8730"/>
            <a:ext cx="9144000" cy="954157"/>
          </a:xfrm>
        </p:spPr>
        <p:txBody>
          <a:bodyPr/>
          <a:lstStyle/>
          <a:p>
            <a:r>
              <a:rPr lang="de-CH" dirty="0"/>
              <a:t>Bruxismus und Phantombiss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557DA9-2C29-60F1-1B73-4F173C55D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936" y="2950075"/>
            <a:ext cx="10289531" cy="2864302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de-CH" sz="2800" b="1" dirty="0"/>
              <a:t>Welche Bruxismus-Symptome gibt es?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arenR"/>
            </a:pPr>
            <a:r>
              <a:rPr lang="de-CH" sz="2800" b="1" dirty="0"/>
              <a:t>Mischformen mit Okklusaler Dysästhesie (Phantombiss)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AutoNum type="arabicParenR"/>
            </a:pPr>
            <a:r>
              <a:rPr lang="de-CH" sz="2800" b="1"/>
              <a:t>CMD-Befund </a:t>
            </a:r>
            <a:r>
              <a:rPr lang="de-CH" sz="2800" b="1" dirty="0"/>
              <a:t>dokumentieren</a:t>
            </a:r>
          </a:p>
          <a:p>
            <a:pPr marL="514350" indent="-514350" algn="l">
              <a:lnSpc>
                <a:spcPct val="100000"/>
              </a:lnSpc>
              <a:spcBef>
                <a:spcPts val="600"/>
              </a:spcBef>
              <a:buAutoNum type="arabicParenR"/>
            </a:pPr>
            <a:r>
              <a:rPr lang="de-CH" sz="2800" b="1" dirty="0"/>
              <a:t>Therapieempfehlungen</a:t>
            </a:r>
            <a:endParaRPr lang="de-CH" sz="2800" dirty="0"/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de-CH" sz="2800" b="1" dirty="0"/>
              <a:t>5)   Take-</a:t>
            </a:r>
            <a:r>
              <a:rPr lang="de-CH" sz="2800" b="1" dirty="0" err="1"/>
              <a:t>home</a:t>
            </a:r>
            <a:r>
              <a:rPr lang="de-CH" sz="2800" b="1" dirty="0"/>
              <a:t>-message</a:t>
            </a:r>
            <a:r>
              <a:rPr lang="de-CH" sz="2000" dirty="0"/>
              <a:t>			</a:t>
            </a:r>
            <a:endParaRPr lang="de-CH" dirty="0"/>
          </a:p>
        </p:txBody>
      </p:sp>
      <p:pic>
        <p:nvPicPr>
          <p:cNvPr id="9" name="GrafikFOS">
            <a:hlinkClick r:id="rId2" action="ppaction://hlinksldjump"/>
            <a:extLst>
              <a:ext uri="{FF2B5EF4-FFF2-40B4-BE49-F238E27FC236}">
                <a16:creationId xmlns:a16="http://schemas.microsoft.com/office/drawing/2014/main" id="{F7A5ECE0-FF6D-0CBA-F24B-F39B17161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5442" y="7091982"/>
            <a:ext cx="8770338" cy="3723800"/>
          </a:xfrm>
          <a:prstGeom prst="rect">
            <a:avLst/>
          </a:prstGeom>
        </p:spPr>
      </p:pic>
      <p:sp>
        <p:nvSpPr>
          <p:cNvPr id="8" name="BtnBlitzschmerz">
            <a:extLst>
              <a:ext uri="{FF2B5EF4-FFF2-40B4-BE49-F238E27FC236}">
                <a16:creationId xmlns:a16="http://schemas.microsoft.com/office/drawing/2014/main" id="{496B5661-6D78-1032-CBC4-A51D7230B011}"/>
              </a:ext>
            </a:extLst>
          </p:cNvPr>
          <p:cNvSpPr/>
          <p:nvPr/>
        </p:nvSpPr>
        <p:spPr>
          <a:xfrm>
            <a:off x="3890830" y="1521618"/>
            <a:ext cx="3717264" cy="954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>
                <a:solidFill>
                  <a:schemeClr val="bg1"/>
                </a:solidFill>
              </a:rPr>
              <a:t>Stress und Bruxismus nehmen zu</a:t>
            </a:r>
          </a:p>
        </p:txBody>
      </p:sp>
      <p:sp>
        <p:nvSpPr>
          <p:cNvPr id="11" name="BtnCMDBehandlungsfehler">
            <a:extLst>
              <a:ext uri="{FF2B5EF4-FFF2-40B4-BE49-F238E27FC236}">
                <a16:creationId xmlns:a16="http://schemas.microsoft.com/office/drawing/2014/main" id="{194AE66C-6B40-5880-ECD2-7EFB488F223D}"/>
              </a:ext>
            </a:extLst>
          </p:cNvPr>
          <p:cNvSpPr/>
          <p:nvPr/>
        </p:nvSpPr>
        <p:spPr>
          <a:xfrm>
            <a:off x="7758113" y="1521618"/>
            <a:ext cx="3443288" cy="9541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>
                <a:solidFill>
                  <a:schemeClr val="bg1"/>
                </a:solidFill>
              </a:rPr>
              <a:t>CMD-</a:t>
            </a:r>
          </a:p>
          <a:p>
            <a:pPr algn="ctr"/>
            <a:r>
              <a:rPr lang="de-CH" sz="2800" dirty="0" err="1">
                <a:solidFill>
                  <a:schemeClr val="bg1"/>
                </a:solidFill>
              </a:rPr>
              <a:t>Befundungspflicht</a:t>
            </a:r>
            <a:endParaRPr lang="de-CH" sz="2800" dirty="0">
              <a:solidFill>
                <a:schemeClr val="bg1"/>
              </a:solidFill>
            </a:endParaRPr>
          </a:p>
        </p:txBody>
      </p:sp>
      <p:pic>
        <p:nvPicPr>
          <p:cNvPr id="6" name="GrafikJUS">
            <a:hlinkClick r:id="rId2" action="ppaction://hlinksldjump"/>
            <a:extLst>
              <a:ext uri="{FF2B5EF4-FFF2-40B4-BE49-F238E27FC236}">
                <a16:creationId xmlns:a16="http://schemas.microsoft.com/office/drawing/2014/main" id="{5AA32675-D55F-3103-6F8E-FACB788370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592" y="7091982"/>
            <a:ext cx="9568052" cy="45346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C62A0F1-C753-E3BB-4A34-F4CEB912CA41}"/>
              </a:ext>
            </a:extLst>
          </p:cNvPr>
          <p:cNvSpPr txBox="1"/>
          <p:nvPr/>
        </p:nvSpPr>
        <p:spPr>
          <a:xfrm>
            <a:off x="562355" y="1617798"/>
            <a:ext cx="346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>
                <a:solidFill>
                  <a:srgbClr val="FF0000"/>
                </a:solidFill>
              </a:rPr>
              <a:t>Motiv des Vortrags:</a:t>
            </a:r>
          </a:p>
        </p:txBody>
      </p:sp>
    </p:spTree>
    <p:extLst>
      <p:ext uri="{BB962C8B-B14F-4D97-AF65-F5344CB8AC3E}">
        <p14:creationId xmlns:p14="http://schemas.microsoft.com/office/powerpoint/2010/main" val="39973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64028 L -0.00872 -0.6872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-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68 -0.57731 L 0.09883 -0.7004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A18CFC-6CA5-3988-5FAA-C6673B50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/>
          <a:p>
            <a:r>
              <a:rPr lang="de-CH" b="1" dirty="0"/>
              <a:t>1) Bruxismus-Symptome erkennen</a:t>
            </a:r>
            <a:endParaRPr lang="de-CH" sz="24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E2A093-F025-36EA-8814-31EF256B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719" y="1593476"/>
            <a:ext cx="11402721" cy="469212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e-CH" sz="3200" b="1" dirty="0"/>
              <a:t>D</a:t>
            </a:r>
            <a:r>
              <a:rPr lang="de-CH" b="1" dirty="0"/>
              <a:t>ental</a:t>
            </a:r>
            <a:r>
              <a:rPr lang="de-CH" dirty="0"/>
              <a:t>: </a:t>
            </a:r>
          </a:p>
          <a:p>
            <a:pPr>
              <a:lnSpc>
                <a:spcPct val="200000"/>
              </a:lnSpc>
            </a:pPr>
            <a:r>
              <a:rPr lang="de-CH" sz="3200" b="1" dirty="0" err="1"/>
              <a:t>A</a:t>
            </a:r>
            <a:r>
              <a:rPr lang="de-CH" b="1" dirty="0" err="1"/>
              <a:t>rtikulär</a:t>
            </a:r>
            <a:r>
              <a:rPr lang="de-CH" dirty="0"/>
              <a:t>:</a:t>
            </a:r>
          </a:p>
          <a:p>
            <a:pPr>
              <a:lnSpc>
                <a:spcPct val="200000"/>
              </a:lnSpc>
            </a:pPr>
            <a:r>
              <a:rPr lang="de-CH" sz="3200" b="1" dirty="0"/>
              <a:t>M</a:t>
            </a:r>
            <a:r>
              <a:rPr lang="de-CH" b="1" dirty="0"/>
              <a:t>uskulär</a:t>
            </a:r>
            <a:r>
              <a:rPr lang="de-CH" dirty="0"/>
              <a:t>: </a:t>
            </a:r>
          </a:p>
          <a:p>
            <a:pPr>
              <a:lnSpc>
                <a:spcPct val="200000"/>
              </a:lnSpc>
            </a:pPr>
            <a:r>
              <a:rPr lang="de-CH" sz="3200" b="1" dirty="0"/>
              <a:t>N</a:t>
            </a:r>
            <a:r>
              <a:rPr lang="de-CH" b="1" dirty="0"/>
              <a:t>eurogen</a:t>
            </a:r>
            <a:r>
              <a:rPr lang="de-CH" dirty="0"/>
              <a:t>: </a:t>
            </a:r>
          </a:p>
        </p:txBody>
      </p:sp>
      <p:sp>
        <p:nvSpPr>
          <p:cNvPr id="7" name="Btn13bindungstrauma">
            <a:extLst>
              <a:ext uri="{FF2B5EF4-FFF2-40B4-BE49-F238E27FC236}">
                <a16:creationId xmlns:a16="http://schemas.microsoft.com/office/drawing/2014/main" id="{DB0BF7B9-1EC5-E09C-3918-B689B53DED89}"/>
              </a:ext>
            </a:extLst>
          </p:cNvPr>
          <p:cNvSpPr/>
          <p:nvPr/>
        </p:nvSpPr>
        <p:spPr>
          <a:xfrm>
            <a:off x="5186689" y="5251783"/>
            <a:ext cx="2795569" cy="6676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13 traumabedingt</a:t>
            </a:r>
          </a:p>
          <a:p>
            <a:pPr algn="ctr"/>
            <a:r>
              <a:rPr lang="de-CH" sz="2400" dirty="0" err="1"/>
              <a:t>Schlafbruxismus</a:t>
            </a:r>
            <a:endParaRPr lang="de-CH" sz="2400" dirty="0"/>
          </a:p>
        </p:txBody>
      </p:sp>
      <p:sp>
        <p:nvSpPr>
          <p:cNvPr id="4" name="Btn12MuKiMaChef">
            <a:extLst>
              <a:ext uri="{FF2B5EF4-FFF2-40B4-BE49-F238E27FC236}">
                <a16:creationId xmlns:a16="http://schemas.microsoft.com/office/drawing/2014/main" id="{1BE0249E-49D8-7CF5-FA44-6E1F76AD2D1B}"/>
              </a:ext>
            </a:extLst>
          </p:cNvPr>
          <p:cNvSpPr/>
          <p:nvPr/>
        </p:nvSpPr>
        <p:spPr>
          <a:xfrm>
            <a:off x="2549675" y="5249921"/>
            <a:ext cx="2380797" cy="67792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12 stressbedingt</a:t>
            </a:r>
          </a:p>
          <a:p>
            <a:pPr algn="ctr"/>
            <a:r>
              <a:rPr lang="de-CH" sz="2400" dirty="0" err="1"/>
              <a:t>Wachbruxismus</a:t>
            </a:r>
            <a:endParaRPr lang="de-CH" sz="2400" dirty="0"/>
          </a:p>
        </p:txBody>
      </p:sp>
      <p:sp>
        <p:nvSpPr>
          <p:cNvPr id="27" name="Btn11Knirschen4">
            <a:extLst>
              <a:ext uri="{FF2B5EF4-FFF2-40B4-BE49-F238E27FC236}">
                <a16:creationId xmlns:a16="http://schemas.microsoft.com/office/drawing/2014/main" id="{1A6D3388-8952-0B60-3957-F9F1AA015306}"/>
              </a:ext>
            </a:extLst>
          </p:cNvPr>
          <p:cNvSpPr/>
          <p:nvPr/>
        </p:nvSpPr>
        <p:spPr>
          <a:xfrm>
            <a:off x="10010474" y="4934274"/>
            <a:ext cx="1935480" cy="3932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11 Knirschen</a:t>
            </a:r>
          </a:p>
        </p:txBody>
      </p:sp>
      <p:sp>
        <p:nvSpPr>
          <p:cNvPr id="17" name="Btn11Knirschen3">
            <a:extLst>
              <a:ext uri="{FF2B5EF4-FFF2-40B4-BE49-F238E27FC236}">
                <a16:creationId xmlns:a16="http://schemas.microsoft.com/office/drawing/2014/main" id="{4D105E4E-CF3F-CC92-2E3E-DE075092345C}"/>
              </a:ext>
            </a:extLst>
          </p:cNvPr>
          <p:cNvSpPr/>
          <p:nvPr/>
        </p:nvSpPr>
        <p:spPr>
          <a:xfrm>
            <a:off x="10023342" y="4449164"/>
            <a:ext cx="1931490" cy="4171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11 Knirschen</a:t>
            </a:r>
          </a:p>
        </p:txBody>
      </p:sp>
      <p:sp>
        <p:nvSpPr>
          <p:cNvPr id="15" name="Btn11Knirschen2">
            <a:extLst>
              <a:ext uri="{FF2B5EF4-FFF2-40B4-BE49-F238E27FC236}">
                <a16:creationId xmlns:a16="http://schemas.microsoft.com/office/drawing/2014/main" id="{01641D7F-8F40-D90F-4F7A-5EA8E447AC8E}"/>
              </a:ext>
            </a:extLst>
          </p:cNvPr>
          <p:cNvSpPr/>
          <p:nvPr/>
        </p:nvSpPr>
        <p:spPr>
          <a:xfrm>
            <a:off x="10012221" y="4026314"/>
            <a:ext cx="1931489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11 Knirschen</a:t>
            </a:r>
          </a:p>
        </p:txBody>
      </p:sp>
      <p:sp>
        <p:nvSpPr>
          <p:cNvPr id="21" name="Btn11Knirschen1">
            <a:extLst>
              <a:ext uri="{FF2B5EF4-FFF2-40B4-BE49-F238E27FC236}">
                <a16:creationId xmlns:a16="http://schemas.microsoft.com/office/drawing/2014/main" id="{47C3635B-F0EA-73E0-53CF-EFFD21757113}"/>
              </a:ext>
            </a:extLst>
          </p:cNvPr>
          <p:cNvSpPr/>
          <p:nvPr/>
        </p:nvSpPr>
        <p:spPr>
          <a:xfrm>
            <a:off x="10007040" y="3566173"/>
            <a:ext cx="1931490" cy="4021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11 Knirschen</a:t>
            </a:r>
          </a:p>
        </p:txBody>
      </p:sp>
      <p:sp>
        <p:nvSpPr>
          <p:cNvPr id="25" name="Btn10Pressen">
            <a:extLst>
              <a:ext uri="{FF2B5EF4-FFF2-40B4-BE49-F238E27FC236}">
                <a16:creationId xmlns:a16="http://schemas.microsoft.com/office/drawing/2014/main" id="{B3080C68-5162-DAAD-8118-6BCF32C51CE1}"/>
              </a:ext>
            </a:extLst>
          </p:cNvPr>
          <p:cNvSpPr/>
          <p:nvPr/>
        </p:nvSpPr>
        <p:spPr>
          <a:xfrm>
            <a:off x="8304806" y="4022943"/>
            <a:ext cx="1642568" cy="911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10 Pressen</a:t>
            </a:r>
            <a:br>
              <a:rPr lang="de-CH" sz="2400" dirty="0"/>
            </a:br>
            <a:r>
              <a:rPr lang="de-CH" sz="1600" dirty="0"/>
              <a:t>Kompression</a:t>
            </a:r>
            <a:br>
              <a:rPr lang="de-CH" sz="1600" dirty="0"/>
            </a:br>
            <a:r>
              <a:rPr lang="de-CH" sz="1600" dirty="0"/>
              <a:t>Luxation</a:t>
            </a:r>
          </a:p>
        </p:txBody>
      </p:sp>
      <p:sp>
        <p:nvSpPr>
          <p:cNvPr id="9" name="Btn9Indentation">
            <a:extLst>
              <a:ext uri="{FF2B5EF4-FFF2-40B4-BE49-F238E27FC236}">
                <a16:creationId xmlns:a16="http://schemas.microsoft.com/office/drawing/2014/main" id="{7D1D8E01-D433-114E-C0E5-E7858B77EF67}"/>
              </a:ext>
            </a:extLst>
          </p:cNvPr>
          <p:cNvSpPr/>
          <p:nvPr/>
        </p:nvSpPr>
        <p:spPr>
          <a:xfrm>
            <a:off x="6320833" y="4248688"/>
            <a:ext cx="1932720" cy="3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9 </a:t>
            </a:r>
            <a:r>
              <a:rPr lang="de-CH" sz="2400" dirty="0" err="1"/>
              <a:t>Indentation</a:t>
            </a:r>
            <a:endParaRPr lang="de-CH" sz="2400" dirty="0"/>
          </a:p>
        </p:txBody>
      </p:sp>
      <p:sp>
        <p:nvSpPr>
          <p:cNvPr id="12" name="Btn8Mm">
            <a:extLst>
              <a:ext uri="{FF2B5EF4-FFF2-40B4-BE49-F238E27FC236}">
                <a16:creationId xmlns:a16="http://schemas.microsoft.com/office/drawing/2014/main" id="{20BD4C2B-0A17-8143-684A-9067D06C0C64}"/>
              </a:ext>
            </a:extLst>
          </p:cNvPr>
          <p:cNvSpPr/>
          <p:nvPr/>
        </p:nvSpPr>
        <p:spPr>
          <a:xfrm>
            <a:off x="4573300" y="4240831"/>
            <a:ext cx="1642567" cy="431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8 Masseter</a:t>
            </a:r>
          </a:p>
        </p:txBody>
      </p:sp>
      <p:sp>
        <p:nvSpPr>
          <p:cNvPr id="14" name="Btn7Handschlag">
            <a:extLst>
              <a:ext uri="{FF2B5EF4-FFF2-40B4-BE49-F238E27FC236}">
                <a16:creationId xmlns:a16="http://schemas.microsoft.com/office/drawing/2014/main" id="{F34FC5DE-2897-785D-4D96-648454479C18}"/>
              </a:ext>
            </a:extLst>
          </p:cNvPr>
          <p:cNvSpPr/>
          <p:nvPr/>
        </p:nvSpPr>
        <p:spPr>
          <a:xfrm>
            <a:off x="2465448" y="4233276"/>
            <a:ext cx="2002887" cy="4310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7 Handschlag</a:t>
            </a:r>
          </a:p>
        </p:txBody>
      </p:sp>
      <p:sp>
        <p:nvSpPr>
          <p:cNvPr id="29" name="Btn6ReibenKnacken">
            <a:extLst>
              <a:ext uri="{FF2B5EF4-FFF2-40B4-BE49-F238E27FC236}">
                <a16:creationId xmlns:a16="http://schemas.microsoft.com/office/drawing/2014/main" id="{411C7D12-51B0-4BF6-324A-CADDD9856E82}"/>
              </a:ext>
            </a:extLst>
          </p:cNvPr>
          <p:cNvSpPr/>
          <p:nvPr/>
        </p:nvSpPr>
        <p:spPr>
          <a:xfrm>
            <a:off x="5756239" y="3042671"/>
            <a:ext cx="2659922" cy="66833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6     Reiben alt ✅</a:t>
            </a:r>
          </a:p>
          <a:p>
            <a:pPr algn="ctr"/>
            <a:r>
              <a:rPr lang="de-CH" sz="2400" dirty="0"/>
              <a:t>Knacken jung ✅</a:t>
            </a:r>
          </a:p>
        </p:txBody>
      </p:sp>
      <p:sp>
        <p:nvSpPr>
          <p:cNvPr id="6" name="Btn5Mundöffnung">
            <a:extLst>
              <a:ext uri="{FF2B5EF4-FFF2-40B4-BE49-F238E27FC236}">
                <a16:creationId xmlns:a16="http://schemas.microsoft.com/office/drawing/2014/main" id="{7E2587B2-CFC9-5D4F-3304-314F63E88280}"/>
              </a:ext>
            </a:extLst>
          </p:cNvPr>
          <p:cNvSpPr/>
          <p:nvPr/>
        </p:nvSpPr>
        <p:spPr>
          <a:xfrm>
            <a:off x="2479964" y="3200381"/>
            <a:ext cx="3112968" cy="3865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5 Kleine Mundöffnung</a:t>
            </a:r>
          </a:p>
        </p:txBody>
      </p:sp>
      <p:sp>
        <p:nvSpPr>
          <p:cNvPr id="36" name="Btn4Okklusionsfehler2">
            <a:extLst>
              <a:ext uri="{FF2B5EF4-FFF2-40B4-BE49-F238E27FC236}">
                <a16:creationId xmlns:a16="http://schemas.microsoft.com/office/drawing/2014/main" id="{71E8B765-5E5D-DD04-6D54-E929DE08FDB4}"/>
              </a:ext>
            </a:extLst>
          </p:cNvPr>
          <p:cNvSpPr/>
          <p:nvPr/>
        </p:nvSpPr>
        <p:spPr>
          <a:xfrm>
            <a:off x="8656236" y="2272777"/>
            <a:ext cx="2691824" cy="4145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4 Okklusionsfehler</a:t>
            </a:r>
          </a:p>
        </p:txBody>
      </p:sp>
      <p:sp>
        <p:nvSpPr>
          <p:cNvPr id="24" name="Btn4Okklusionsfehler1">
            <a:extLst>
              <a:ext uri="{FF2B5EF4-FFF2-40B4-BE49-F238E27FC236}">
                <a16:creationId xmlns:a16="http://schemas.microsoft.com/office/drawing/2014/main" id="{F05D22FB-DB59-4EF9-0B83-9AEA246DEA39}"/>
              </a:ext>
            </a:extLst>
          </p:cNvPr>
          <p:cNvSpPr/>
          <p:nvPr/>
        </p:nvSpPr>
        <p:spPr>
          <a:xfrm>
            <a:off x="8644956" y="1791334"/>
            <a:ext cx="2691824" cy="4145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4 Okklusionsfehler</a:t>
            </a:r>
          </a:p>
        </p:txBody>
      </p:sp>
      <p:sp>
        <p:nvSpPr>
          <p:cNvPr id="34" name="Btn3Blitzschmerz">
            <a:extLst>
              <a:ext uri="{FF2B5EF4-FFF2-40B4-BE49-F238E27FC236}">
                <a16:creationId xmlns:a16="http://schemas.microsoft.com/office/drawing/2014/main" id="{2BC6AAC4-18D4-AE90-D750-B1644967D557}"/>
              </a:ext>
            </a:extLst>
          </p:cNvPr>
          <p:cNvSpPr/>
          <p:nvPr/>
        </p:nvSpPr>
        <p:spPr>
          <a:xfrm>
            <a:off x="5752835" y="1880983"/>
            <a:ext cx="2795569" cy="6729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3 Blitzschmerz /</a:t>
            </a:r>
          </a:p>
          <a:p>
            <a:pPr algn="ctr"/>
            <a:r>
              <a:rPr lang="de-CH" sz="2400" dirty="0"/>
              <a:t>Kaltempfindlichkeit</a:t>
            </a:r>
          </a:p>
        </p:txBody>
      </p:sp>
      <p:sp>
        <p:nvSpPr>
          <p:cNvPr id="28" name="Btn2Zahnhals">
            <a:extLst>
              <a:ext uri="{FF2B5EF4-FFF2-40B4-BE49-F238E27FC236}">
                <a16:creationId xmlns:a16="http://schemas.microsoft.com/office/drawing/2014/main" id="{005E6BDE-3043-E47A-6F8D-741045C8275D}"/>
              </a:ext>
            </a:extLst>
          </p:cNvPr>
          <p:cNvSpPr>
            <a:spLocks/>
          </p:cNvSpPr>
          <p:nvPr/>
        </p:nvSpPr>
        <p:spPr>
          <a:xfrm>
            <a:off x="4008225" y="2021120"/>
            <a:ext cx="1674895" cy="3978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2 Zahnhals</a:t>
            </a:r>
          </a:p>
        </p:txBody>
      </p:sp>
      <p:sp>
        <p:nvSpPr>
          <p:cNvPr id="19" name="Btn1Abrasion">
            <a:extLst>
              <a:ext uri="{FF2B5EF4-FFF2-40B4-BE49-F238E27FC236}">
                <a16:creationId xmlns:a16="http://schemas.microsoft.com/office/drawing/2014/main" id="{52807D7E-5104-17C8-02E7-683C8FA2CD3A}"/>
              </a:ext>
            </a:extLst>
          </p:cNvPr>
          <p:cNvSpPr/>
          <p:nvPr/>
        </p:nvSpPr>
        <p:spPr>
          <a:xfrm>
            <a:off x="2295100" y="2021727"/>
            <a:ext cx="1591417" cy="4021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1 Abrasion</a:t>
            </a:r>
          </a:p>
        </p:txBody>
      </p:sp>
      <p:pic>
        <p:nvPicPr>
          <p:cNvPr id="16" name="Bindungstrauma" descr="Ein Bild, das Person, Menschliches Gesicht, Baby, Kleinkind enthält.">
            <a:hlinkClick r:id="rId14" action="ppaction://hlinksldjump"/>
            <a:extLst>
              <a:ext uri="{FF2B5EF4-FFF2-40B4-BE49-F238E27FC236}">
                <a16:creationId xmlns:a16="http://schemas.microsoft.com/office/drawing/2014/main" id="{A69EB44B-50BB-3DBD-AE19-EB5CDC2FA4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08" y="9196197"/>
            <a:ext cx="6698376" cy="3349187"/>
          </a:xfrm>
          <a:prstGeom prst="rect">
            <a:avLst/>
          </a:prstGeom>
        </p:spPr>
      </p:pic>
      <p:pic>
        <p:nvPicPr>
          <p:cNvPr id="23" name="LangeZähne" descr="Ein Bild, das Text, Röntgenfilm enthält.&#10;&#10;KI-generierte Inhalte können fehlerhaft sein.">
            <a:hlinkClick r:id="rId14" action="ppaction://hlinksldjump"/>
            <a:extLst>
              <a:ext uri="{FF2B5EF4-FFF2-40B4-BE49-F238E27FC236}">
                <a16:creationId xmlns:a16="http://schemas.microsoft.com/office/drawing/2014/main" id="{4F3C697B-B67B-DDFF-0231-000808427A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6760622"/>
            <a:ext cx="10172700" cy="3981450"/>
          </a:xfrm>
          <a:prstGeom prst="rect">
            <a:avLst/>
          </a:prstGeom>
        </p:spPr>
      </p:pic>
      <p:pic>
        <p:nvPicPr>
          <p:cNvPr id="18" name="MZ abradiert" descr="Ein Bild, das Zahn, Zähne, Nahaufnahme, Röntgenfilm enthält.&#10;&#10;KI-generierte Inhalte können fehlerhaft sein.">
            <a:hlinkClick r:id="rId14" action="ppaction://hlinksldjump"/>
            <a:extLst>
              <a:ext uri="{FF2B5EF4-FFF2-40B4-BE49-F238E27FC236}">
                <a16:creationId xmlns:a16="http://schemas.microsoft.com/office/drawing/2014/main" id="{DD87F0B0-3587-DEEC-25C1-A222B240E4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97" y="7618200"/>
            <a:ext cx="2698622" cy="1781090"/>
          </a:xfrm>
          <a:prstGeom prst="rect">
            <a:avLst/>
          </a:prstGeom>
        </p:spPr>
      </p:pic>
      <p:pic>
        <p:nvPicPr>
          <p:cNvPr id="13" name="Händeschütteln" descr="Ein Bild, das Person, Finger, Nagel, Daumen enthält.&#10;&#10;KI-generierte Inhalte können fehlerhaft sein.">
            <a:hlinkClick r:id="rId14" action="ppaction://hlinksldjump"/>
            <a:extLst>
              <a:ext uri="{FF2B5EF4-FFF2-40B4-BE49-F238E27FC236}">
                <a16:creationId xmlns:a16="http://schemas.microsoft.com/office/drawing/2014/main" id="{BC10554C-DBE2-7C1C-9A2B-1BBCF9B348A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3" y="10122020"/>
            <a:ext cx="4719626" cy="3551519"/>
          </a:xfrm>
          <a:prstGeom prst="rect">
            <a:avLst/>
          </a:prstGeom>
        </p:spPr>
      </p:pic>
      <p:pic>
        <p:nvPicPr>
          <p:cNvPr id="8" name="GrafikBananen" descr="Ein Bild, das Person, Banane, gelb, Im Haus enthält.&#10;&#10;KI-generierte Inhalte können fehlerhaft sein.">
            <a:hlinkClick r:id="rId14" action="ppaction://hlinksldjump"/>
            <a:extLst>
              <a:ext uri="{FF2B5EF4-FFF2-40B4-BE49-F238E27FC236}">
                <a16:creationId xmlns:a16="http://schemas.microsoft.com/office/drawing/2014/main" id="{7B9B9A7A-5B4A-F128-DE15-08624E5FE2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" y="7229439"/>
            <a:ext cx="1843203" cy="2599888"/>
          </a:xfrm>
          <a:prstGeom prst="rect">
            <a:avLst/>
          </a:prstGeom>
        </p:spPr>
      </p:pic>
      <p:pic>
        <p:nvPicPr>
          <p:cNvPr id="11" name="Indentationen" descr="Ein Bild, das Zahn, Zähne, Haut, pink enthält.">
            <a:hlinkClick r:id="rId14" action="ppaction://hlinksldjump"/>
            <a:extLst>
              <a:ext uri="{FF2B5EF4-FFF2-40B4-BE49-F238E27FC236}">
                <a16:creationId xmlns:a16="http://schemas.microsoft.com/office/drawing/2014/main" id="{DA60A8C6-9163-8F22-5367-9BA8B44F728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59" y="8582258"/>
            <a:ext cx="5565354" cy="2597165"/>
          </a:xfrm>
          <a:prstGeom prst="rect">
            <a:avLst/>
          </a:prstGeom>
        </p:spPr>
      </p:pic>
      <p:pic>
        <p:nvPicPr>
          <p:cNvPr id="22" name="1367_KGKompression">
            <a:hlinkClick r:id="" action="ppaction://media"/>
            <a:extLst>
              <a:ext uri="{FF2B5EF4-FFF2-40B4-BE49-F238E27FC236}">
                <a16:creationId xmlns:a16="http://schemas.microsoft.com/office/drawing/2014/main" id="{02FA9F5D-7AA1-A0D6-0C5F-8E1A3BEBCB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709805" y="12723161"/>
            <a:ext cx="5332512" cy="3446109"/>
          </a:xfrm>
          <a:prstGeom prst="rect">
            <a:avLst/>
          </a:prstGeom>
        </p:spPr>
      </p:pic>
      <p:pic>
        <p:nvPicPr>
          <p:cNvPr id="30" name="KGReiben">
            <a:hlinkClick r:id="" action="ppaction://media"/>
            <a:extLst>
              <a:ext uri="{FF2B5EF4-FFF2-40B4-BE49-F238E27FC236}">
                <a16:creationId xmlns:a16="http://schemas.microsoft.com/office/drawing/2014/main" id="{28DE357D-271C-6F79-6818-1C012CA2707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031803" y="9263081"/>
            <a:ext cx="3822700" cy="2146300"/>
          </a:xfrm>
          <a:prstGeom prst="rect">
            <a:avLst/>
          </a:prstGeom>
        </p:spPr>
      </p:pic>
      <p:pic>
        <p:nvPicPr>
          <p:cNvPr id="5" name="Stress">
            <a:hlinkClick r:id="rId14" action="ppaction://hlinksldjump"/>
            <a:extLst>
              <a:ext uri="{FF2B5EF4-FFF2-40B4-BE49-F238E27FC236}">
                <a16:creationId xmlns:a16="http://schemas.microsoft.com/office/drawing/2014/main" id="{EC59FA90-C28F-5EC8-30B8-1D6D20391C9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774" y="11019850"/>
            <a:ext cx="3233744" cy="5986384"/>
          </a:xfrm>
          <a:prstGeom prst="rect">
            <a:avLst/>
          </a:prstGeom>
        </p:spPr>
      </p:pic>
      <p:pic>
        <p:nvPicPr>
          <p:cNvPr id="10" name="Masseter">
            <a:hlinkClick r:id="rId14" action="ppaction://hlinksldjump"/>
            <a:extLst>
              <a:ext uri="{FF2B5EF4-FFF2-40B4-BE49-F238E27FC236}">
                <a16:creationId xmlns:a16="http://schemas.microsoft.com/office/drawing/2014/main" id="{496827A8-7024-C55E-2C2C-8D24AB46238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20" y="7464069"/>
            <a:ext cx="3890682" cy="1250577"/>
          </a:xfrm>
          <a:prstGeom prst="rect">
            <a:avLst/>
          </a:prstGeom>
        </p:spPr>
      </p:pic>
      <p:pic>
        <p:nvPicPr>
          <p:cNvPr id="31" name="Knirschen3225">
            <a:hlinkClick r:id="" action="ppaction://media"/>
            <a:extLst>
              <a:ext uri="{FF2B5EF4-FFF2-40B4-BE49-F238E27FC236}">
                <a16:creationId xmlns:a16="http://schemas.microsoft.com/office/drawing/2014/main" id="{329861CC-329C-C3E8-9C31-5F5DAC78EAF5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6615684" y="8508745"/>
            <a:ext cx="2646959" cy="1388048"/>
          </a:xfrm>
          <a:prstGeom prst="rect">
            <a:avLst/>
          </a:prstGeom>
        </p:spPr>
      </p:pic>
      <p:pic>
        <p:nvPicPr>
          <p:cNvPr id="32" name="Knirschen6311">
            <a:hlinkClick r:id="" action="ppaction://media"/>
            <a:extLst>
              <a:ext uri="{FF2B5EF4-FFF2-40B4-BE49-F238E27FC236}">
                <a16:creationId xmlns:a16="http://schemas.microsoft.com/office/drawing/2014/main" id="{B7B17D29-BDFB-0269-9662-A58B0F7E67F6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450044" y="10122020"/>
            <a:ext cx="3223634" cy="1200158"/>
          </a:xfrm>
          <a:prstGeom prst="rect">
            <a:avLst/>
          </a:prstGeom>
        </p:spPr>
      </p:pic>
      <p:pic>
        <p:nvPicPr>
          <p:cNvPr id="33" name="Knirschen7179">
            <a:hlinkClick r:id="" action="ppaction://media"/>
            <a:extLst>
              <a:ext uri="{FF2B5EF4-FFF2-40B4-BE49-F238E27FC236}">
                <a16:creationId xmlns:a16="http://schemas.microsoft.com/office/drawing/2014/main" id="{1E9D2897-D2D7-3D6E-E01F-DD9DA9275966}"/>
              </a:ext>
            </a:extLst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410976" y="11499955"/>
            <a:ext cx="3297212" cy="1466653"/>
          </a:xfrm>
          <a:prstGeom prst="rect">
            <a:avLst/>
          </a:prstGeom>
        </p:spPr>
      </p:pic>
      <p:pic>
        <p:nvPicPr>
          <p:cNvPr id="20" name="Knirschen8884">
            <a:hlinkClick r:id="" action="ppaction://ole?verb=0"/>
            <a:extLst>
              <a:ext uri="{FF2B5EF4-FFF2-40B4-BE49-F238E27FC236}">
                <a16:creationId xmlns:a16="http://schemas.microsoft.com/office/drawing/2014/main" id="{E06426A5-51BE-60E2-26B8-8B5AC692BBA8}"/>
              </a:ext>
            </a:extLst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03740" y="12835078"/>
            <a:ext cx="4018059" cy="2357261"/>
          </a:xfrm>
          <a:prstGeom prst="rect">
            <a:avLst/>
          </a:prstGeom>
        </p:spPr>
      </p:pic>
      <p:sp>
        <p:nvSpPr>
          <p:cNvPr id="26" name="TxtSynapsen">
            <a:extLst>
              <a:ext uri="{FF2B5EF4-FFF2-40B4-BE49-F238E27FC236}">
                <a16:creationId xmlns:a16="http://schemas.microsoft.com/office/drawing/2014/main" id="{5048F0F5-2620-76E5-DB78-CD5DB19918CC}"/>
              </a:ext>
            </a:extLst>
          </p:cNvPr>
          <p:cNvSpPr txBox="1"/>
          <p:nvPr/>
        </p:nvSpPr>
        <p:spPr>
          <a:xfrm>
            <a:off x="4699154" y="1281538"/>
            <a:ext cx="607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>
                <a:solidFill>
                  <a:srgbClr val="FF0000"/>
                </a:solidFill>
              </a:rPr>
              <a:t>Babies</a:t>
            </a:r>
            <a:r>
              <a:rPr lang="de-CH" b="1" dirty="0">
                <a:solidFill>
                  <a:srgbClr val="FF0000"/>
                </a:solidFill>
              </a:rPr>
              <a:t> bilden Millionen von Synapsen in jeder Sekunde</a:t>
            </a:r>
          </a:p>
        </p:txBody>
      </p:sp>
      <p:pic>
        <p:nvPicPr>
          <p:cNvPr id="35" name="Zahnhals">
            <a:extLst>
              <a:ext uri="{FF2B5EF4-FFF2-40B4-BE49-F238E27FC236}">
                <a16:creationId xmlns:a16="http://schemas.microsoft.com/office/drawing/2014/main" id="{6DFB4BE4-B33B-78DE-5EC4-6240EA2039D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2229" y="14880211"/>
            <a:ext cx="3498535" cy="1877548"/>
          </a:xfrm>
          <a:prstGeom prst="rect">
            <a:avLst/>
          </a:prstGeom>
        </p:spPr>
      </p:pic>
      <p:pic>
        <p:nvPicPr>
          <p:cNvPr id="38" name="Okklusionsfehler">
            <a:extLst>
              <a:ext uri="{FF2B5EF4-FFF2-40B4-BE49-F238E27FC236}">
                <a16:creationId xmlns:a16="http://schemas.microsoft.com/office/drawing/2014/main" id="{8A376313-68A5-D67B-2499-C3CB159C4D1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8664" y="15735849"/>
            <a:ext cx="6123497" cy="4265122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0C906BC4-544D-BB0F-F991-91313A4A2D7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42516" y="16637256"/>
            <a:ext cx="1674895" cy="29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208 -0.62385 L 0.02201 -0.6592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62 -0.33357 L 0.25209 -0.55833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-1.31574 L 0.35182 -1.49861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336 -1.24329 L -0.08737 -1.1081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99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7" presetClass="emph" presetSubtype="0" repeatCount="3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1.08449 C 0.01146 -1.08009 0.02878 -1.14004 0.04063 -1.12523 C 0.05234 -1.10555 0.06289 -1.0956 0.07474 -1.07592 C 0.08672 -1.06088 0.09675 -1.04143 0.1125 -1.02199 C 0.12826 -1.00185 0.15065 -0.9625 0.16966 -0.96736 C 0.18854 -0.97245 0.20729 -1.03171 0.22591 -1.05648 C 0.24427 -1.08055 0.26771 -1.13009 0.28034 -1.10069 C 0.29961 -1.05648 0.27865 -0.9081 0.3013 -0.89305 C 0.32396 -0.88333 0.30404 -1.00185 0.31862 -1.07083 " pathEditMode="relative" rAng="0" ptsTypes="AAAAAAAAA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59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4 -1.49514 L 0.178 -1.4937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69" repeatCount="indefinite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414 -1.60995 L -0.31432 -1.3912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79" repeatCount="indefinite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6 -1.05811 L 0.0379 -1.05162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89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-0.72847 L -0.13268 -0.72454 " pathEditMode="relative" rAng="0" ptsTypes="AA">
                                      <p:cBhvr>
                                        <p:cTn id="94" dur="5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99" repeatCount="indefinite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video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51 -0.84815 L 0.02916 -0.86598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09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52 -1.02778 L 0.02942 -1.04537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47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-0.76667 L 0.42305 -0.77222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76 -1.20833 L 0.2 -1.01018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45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435 -0.4963 L -0.32396 -0.74421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4 -1.65417 L -0.09205 -1.81713 " pathEditMode="relative" rAng="0" ptsTypes="AA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33 -1.89028 L 0.11315 -1.90186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33 -2.01504 L 0.39583 -2.01273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tnSensorik">
            <a:extLst>
              <a:ext uri="{FF2B5EF4-FFF2-40B4-BE49-F238E27FC236}">
                <a16:creationId xmlns:a16="http://schemas.microsoft.com/office/drawing/2014/main" id="{39F7418E-C100-228E-F213-3C258343D9FD}"/>
              </a:ext>
            </a:extLst>
          </p:cNvPr>
          <p:cNvSpPr/>
          <p:nvPr/>
        </p:nvSpPr>
        <p:spPr>
          <a:xfrm>
            <a:off x="9287838" y="3595353"/>
            <a:ext cx="2137025" cy="13580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/>
              <a:t>Mischform Bruxismus/ </a:t>
            </a:r>
            <a:r>
              <a:rPr lang="de-CH" sz="2400" dirty="0" err="1"/>
              <a:t>Hypervigilanz</a:t>
            </a:r>
            <a:endParaRPr lang="de-CH" sz="2400" dirty="0"/>
          </a:p>
        </p:txBody>
      </p:sp>
      <p:sp>
        <p:nvSpPr>
          <p:cNvPr id="5" name="BtnÄrztehopping">
            <a:extLst>
              <a:ext uri="{FF2B5EF4-FFF2-40B4-BE49-F238E27FC236}">
                <a16:creationId xmlns:a16="http://schemas.microsoft.com/office/drawing/2014/main" id="{B68D223A-C711-A914-0DD3-5531A75EE19E}"/>
              </a:ext>
            </a:extLst>
          </p:cNvPr>
          <p:cNvSpPr/>
          <p:nvPr/>
        </p:nvSpPr>
        <p:spPr>
          <a:xfrm>
            <a:off x="9287838" y="5175504"/>
            <a:ext cx="2137025" cy="1214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Ärztehopping</a:t>
            </a:r>
          </a:p>
        </p:txBody>
      </p:sp>
      <p:pic>
        <p:nvPicPr>
          <p:cNvPr id="6" name="Grafik 5" descr="Ein Bild, das Text, Gehirn, Design enthält.&#10;&#10;KI-generierte Inhalte können fehlerhaft sein.">
            <a:hlinkClick r:id="rId2" action="ppaction://hlinksldjump"/>
            <a:extLst>
              <a:ext uri="{FF2B5EF4-FFF2-40B4-BE49-F238E27FC236}">
                <a16:creationId xmlns:a16="http://schemas.microsoft.com/office/drawing/2014/main" id="{6FD12BFF-3E75-DE25-A1D7-A2E717AFE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50" y="3595353"/>
            <a:ext cx="4248144" cy="29386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E4BD57D-6756-ECF5-4B4D-35651AB2C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506075" cy="1075550"/>
          </a:xfrm>
        </p:spPr>
        <p:txBody>
          <a:bodyPr>
            <a:normAutofit/>
          </a:bodyPr>
          <a:lstStyle/>
          <a:p>
            <a:r>
              <a:rPr lang="de-CH" b="1" dirty="0"/>
              <a:t>2) Mischformen mit okklusaler Dysästhesie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C46E32-0F6F-B188-B2E6-D82D3A049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250" y="1379514"/>
            <a:ext cx="10401414" cy="2390497"/>
          </a:xfrm>
        </p:spPr>
        <p:txBody>
          <a:bodyPr>
            <a:normAutofit/>
          </a:bodyPr>
          <a:lstStyle/>
          <a:p>
            <a:r>
              <a:rPr lang="de-CH" sz="2400" dirty="0"/>
              <a:t>Amygdala – Gefahr – Bruxismus (Adrenalin) und </a:t>
            </a:r>
            <a:r>
              <a:rPr lang="de-CH" sz="2400" dirty="0" err="1"/>
              <a:t>Hypervigilanz</a:t>
            </a:r>
            <a:r>
              <a:rPr lang="de-CH" sz="2400" dirty="0"/>
              <a:t> (Noradrenalin)</a:t>
            </a:r>
          </a:p>
          <a:p>
            <a:r>
              <a:rPr lang="de-CH" sz="2400" dirty="0"/>
              <a:t>Die OD betrifft zu 80% Frauen im Klimakterium</a:t>
            </a:r>
          </a:p>
          <a:p>
            <a:r>
              <a:rPr lang="de-CH" sz="2400" dirty="0"/>
              <a:t>Ursache psychoneurologisch (nicht okklusal)</a:t>
            </a:r>
          </a:p>
          <a:p>
            <a:r>
              <a:rPr lang="de-CH" sz="2400" dirty="0"/>
              <a:t>Verwandt mit Fibromyalgie, Reizdarmsyndrom, ADHS, Fingernägelkauen, </a:t>
            </a:r>
            <a:r>
              <a:rPr lang="de-CH" sz="2400" dirty="0" err="1"/>
              <a:t>Haarrupfsucht</a:t>
            </a:r>
            <a:r>
              <a:rPr lang="de-CH" sz="2400" dirty="0"/>
              <a:t> usw.</a:t>
            </a:r>
          </a:p>
          <a:p>
            <a:pPr marL="0" indent="0">
              <a:buNone/>
            </a:pPr>
            <a:endParaRPr lang="de-CH" b="1" dirty="0"/>
          </a:p>
        </p:txBody>
      </p:sp>
      <p:pic>
        <p:nvPicPr>
          <p:cNvPr id="11" name="Grafik 10" descr="Ein Bild, das Menschliches Gesicht, Text, Cartoon, Frau enthält.">
            <a:hlinkClick r:id="rId2" action="ppaction://hlinksldjump"/>
            <a:extLst>
              <a:ext uri="{FF2B5EF4-FFF2-40B4-BE49-F238E27FC236}">
                <a16:creationId xmlns:a16="http://schemas.microsoft.com/office/drawing/2014/main" id="{235D3D52-3ECA-3432-5DDF-4D38740D5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55" y="3595353"/>
            <a:ext cx="3901794" cy="2938242"/>
          </a:xfrm>
          <a:prstGeom prst="rect">
            <a:avLst/>
          </a:prstGeom>
        </p:spPr>
      </p:pic>
      <p:pic>
        <p:nvPicPr>
          <p:cNvPr id="9" name="GrafikHopping">
            <a:hlinkClick r:id="rId2" action="ppaction://hlinksldjump"/>
            <a:extLst>
              <a:ext uri="{FF2B5EF4-FFF2-40B4-BE49-F238E27FC236}">
                <a16:creationId xmlns:a16="http://schemas.microsoft.com/office/drawing/2014/main" id="{9D3CAE24-4C5D-B8AC-8089-28786E2DB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52" y="7279581"/>
            <a:ext cx="8008005" cy="4284344"/>
          </a:xfrm>
          <a:prstGeom prst="rect">
            <a:avLst/>
          </a:prstGeom>
        </p:spPr>
      </p:pic>
      <p:pic>
        <p:nvPicPr>
          <p:cNvPr id="28" name="GrafikSensorik" descr="Ein Bild, das Zahn, Zähne, Zahnmedizin, dental enthält.">
            <a:hlinkClick r:id="rId2" action="ppaction://hlinksldjump"/>
            <a:extLst>
              <a:ext uri="{FF2B5EF4-FFF2-40B4-BE49-F238E27FC236}">
                <a16:creationId xmlns:a16="http://schemas.microsoft.com/office/drawing/2014/main" id="{425BA71A-7F7E-4C7E-48B6-51339737D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86" y="8715950"/>
            <a:ext cx="6562725" cy="56959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73BCD9C-C8E1-AB6A-3A2B-17DB7C42A842}"/>
              </a:ext>
            </a:extLst>
          </p:cNvPr>
          <p:cNvSpPr txBox="1"/>
          <p:nvPr/>
        </p:nvSpPr>
        <p:spPr>
          <a:xfrm>
            <a:off x="544058" y="6534365"/>
            <a:ext cx="433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Beissvorfälle in Kitas bei 1- bis 3-Jährigen</a:t>
            </a:r>
          </a:p>
        </p:txBody>
      </p:sp>
    </p:spTree>
    <p:extLst>
      <p:ext uri="{BB962C8B-B14F-4D97-AF65-F5344CB8AC3E}">
        <p14:creationId xmlns:p14="http://schemas.microsoft.com/office/powerpoint/2010/main" val="40945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6 -0.40416 L 0.16706 -0.8847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69 -0.83542 L -0.2539 -1.1381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79F52-9ECC-BFD9-99F9-B7A03A6E8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30" y="93473"/>
            <a:ext cx="5829670" cy="1497202"/>
          </a:xfrm>
        </p:spPr>
        <p:txBody>
          <a:bodyPr>
            <a:normAutofit fontScale="90000"/>
          </a:bodyPr>
          <a:lstStyle/>
          <a:p>
            <a:r>
              <a:rPr lang="de-CH" b="1" dirty="0"/>
              <a:t>3) CMD-Verdacht notieren  </a:t>
            </a:r>
            <a:br>
              <a:rPr lang="de-CH" b="1" dirty="0"/>
            </a:br>
            <a:r>
              <a:rPr lang="de-CH" b="1" dirty="0"/>
              <a:t>     vor grossen Arbeiten!!!</a:t>
            </a:r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4654F0-D4D0-CDBE-B92C-1E09F85F9070}"/>
              </a:ext>
            </a:extLst>
          </p:cNvPr>
          <p:cNvSpPr txBox="1"/>
          <p:nvPr/>
        </p:nvSpPr>
        <p:spPr>
          <a:xfrm>
            <a:off x="77179" y="1590675"/>
            <a:ext cx="61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de-CH" sz="3200" dirty="0"/>
              <a:t>in der KG aufschreiben </a:t>
            </a:r>
          </a:p>
          <a:p>
            <a:pPr marL="457200" indent="-457200">
              <a:buFontTx/>
              <a:buChar char="-"/>
            </a:pPr>
            <a:r>
              <a:rPr lang="de-CH" sz="3200" dirty="0"/>
              <a:t>auf Anmeldeformular erfragen</a:t>
            </a:r>
          </a:p>
          <a:p>
            <a:pPr marL="457200" indent="-457200">
              <a:buFontTx/>
              <a:buChar char="-"/>
            </a:pPr>
            <a:r>
              <a:rPr lang="de-CH" sz="3200" dirty="0"/>
              <a:t>Software programmieren</a:t>
            </a:r>
          </a:p>
        </p:txBody>
      </p:sp>
      <p:pic>
        <p:nvPicPr>
          <p:cNvPr id="5" name="GrafikKG" descr="Ein Bild, das Text, Screenshot, Schrift, parallel enthält.">
            <a:hlinkClick r:id="rId2" action="ppaction://hlinksldjump"/>
            <a:extLst>
              <a:ext uri="{FF2B5EF4-FFF2-40B4-BE49-F238E27FC236}">
                <a16:creationId xmlns:a16="http://schemas.microsoft.com/office/drawing/2014/main" id="{2FA2B00E-B91A-DE5F-A4C0-BD3CAA3EC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178" y="163507"/>
            <a:ext cx="5898194" cy="4075551"/>
          </a:xfrm>
          <a:prstGeom prst="rect">
            <a:avLst/>
          </a:prstGeom>
        </p:spPr>
      </p:pic>
      <p:pic>
        <p:nvPicPr>
          <p:cNvPr id="7" name="GrafikAnmeldeform" descr="Ein Bild, das Text, Karte Menü, Dokument, Brief enthält.&#10;&#10;KI-generierte Inhalte können fehlerhaft sein.">
            <a:hlinkClick r:id="rId2" action="ppaction://hlinksldjump"/>
            <a:extLst>
              <a:ext uri="{FF2B5EF4-FFF2-40B4-BE49-F238E27FC236}">
                <a16:creationId xmlns:a16="http://schemas.microsoft.com/office/drawing/2014/main" id="{18A98C14-961C-9187-C00E-7DAC55ADF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832" y="3591560"/>
            <a:ext cx="7446264" cy="3172968"/>
          </a:xfrm>
          <a:prstGeom prst="rect">
            <a:avLst/>
          </a:prstGeom>
        </p:spPr>
      </p:pic>
      <p:pic>
        <p:nvPicPr>
          <p:cNvPr id="11" name="GrafikEDV" descr="Ein Bild, das Text, Screenshot, Schrift, Rechteck enthält.">
            <a:hlinkClick r:id="rId2" action="ppaction://hlinksldjump"/>
            <a:extLst>
              <a:ext uri="{FF2B5EF4-FFF2-40B4-BE49-F238E27FC236}">
                <a16:creationId xmlns:a16="http://schemas.microsoft.com/office/drawing/2014/main" id="{CF9A7884-FA4F-4B9E-C15E-127EE2F80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0" y="3591558"/>
            <a:ext cx="5912359" cy="317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6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1C614-EEF9-1D85-95AB-D062615F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4) Therapieempfehlungen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63B62B-D810-1455-4C91-19310892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76" y="1979407"/>
            <a:ext cx="10515600" cy="400560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de-CH" b="1" dirty="0"/>
              <a:t>Zahnarzt: </a:t>
            </a:r>
          </a:p>
          <a:p>
            <a:pPr>
              <a:lnSpc>
                <a:spcPct val="150000"/>
              </a:lnSpc>
            </a:pPr>
            <a:endParaRPr lang="de-CH" b="1" dirty="0"/>
          </a:p>
          <a:p>
            <a:pPr>
              <a:lnSpc>
                <a:spcPct val="150000"/>
              </a:lnSpc>
            </a:pPr>
            <a:r>
              <a:rPr lang="de-CH" b="1" dirty="0" err="1"/>
              <a:t>Youtube</a:t>
            </a:r>
            <a:r>
              <a:rPr lang="de-CH" b="1" dirty="0"/>
              <a:t>: </a:t>
            </a:r>
            <a:r>
              <a:rPr lang="de-CH" dirty="0"/>
              <a:t>es gibt über 1000 Clips und Filme für zu «Wachsamkeit», </a:t>
            </a:r>
            <a:br>
              <a:rPr lang="de-CH" dirty="0"/>
            </a:br>
            <a:r>
              <a:rPr lang="de-CH" dirty="0"/>
              <a:t>	         «Kiefer entspannen», «Übungen gegen Schulterschmerzen», «Stress» usw.</a:t>
            </a:r>
          </a:p>
          <a:p>
            <a:pPr>
              <a:lnSpc>
                <a:spcPct val="150000"/>
              </a:lnSpc>
            </a:pPr>
            <a:r>
              <a:rPr lang="de-CH" b="1" dirty="0"/>
              <a:t>TherapeutInnen:</a:t>
            </a:r>
            <a:r>
              <a:rPr lang="de-CH" dirty="0"/>
              <a:t> </a:t>
            </a:r>
            <a:r>
              <a:rPr lang="de-CH" b="1" dirty="0"/>
              <a:t>Physiotherapie, </a:t>
            </a:r>
            <a:r>
              <a:rPr lang="de-CH" b="1" dirty="0" err="1"/>
              <a:t>Dentosophie</a:t>
            </a:r>
            <a:r>
              <a:rPr lang="de-CH" b="1" dirty="0"/>
              <a:t>, Psychotherapie</a:t>
            </a:r>
          </a:p>
          <a:p>
            <a:pPr>
              <a:lnSpc>
                <a:spcPct val="150000"/>
              </a:lnSpc>
            </a:pPr>
            <a:r>
              <a:rPr lang="de-CH" b="1" dirty="0"/>
              <a:t>Medikamente:</a:t>
            </a:r>
            <a:r>
              <a:rPr lang="de-CH" dirty="0"/>
              <a:t> Botox, Magnesium, Ibuprofen, Happy-Pills, </a:t>
            </a:r>
            <a:r>
              <a:rPr lang="de-CH" dirty="0" err="1"/>
              <a:t>Diclofenac</a:t>
            </a:r>
            <a:r>
              <a:rPr lang="de-CH" dirty="0"/>
              <a:t>.</a:t>
            </a:r>
            <a:br>
              <a:rPr lang="de-CH" dirty="0"/>
            </a:br>
            <a:r>
              <a:rPr lang="de-CH" dirty="0"/>
              <a:t>		       Cave SSRI-Antidepressiva!</a:t>
            </a:r>
          </a:p>
        </p:txBody>
      </p:sp>
      <p:sp>
        <p:nvSpPr>
          <p:cNvPr id="8" name="BtnSchiene">
            <a:extLst>
              <a:ext uri="{FF2B5EF4-FFF2-40B4-BE49-F238E27FC236}">
                <a16:creationId xmlns:a16="http://schemas.microsoft.com/office/drawing/2014/main" id="{7CF6E9CA-BA35-BBA1-0D36-C64551105716}"/>
              </a:ext>
            </a:extLst>
          </p:cNvPr>
          <p:cNvSpPr/>
          <p:nvPr/>
        </p:nvSpPr>
        <p:spPr>
          <a:xfrm>
            <a:off x="2778278" y="2116742"/>
            <a:ext cx="2551100" cy="4500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err="1"/>
              <a:t>Knirscherschiene</a:t>
            </a:r>
            <a:endParaRPr lang="de-CH" sz="2400" dirty="0"/>
          </a:p>
        </p:txBody>
      </p:sp>
      <p:sp>
        <p:nvSpPr>
          <p:cNvPr id="7" name="BtnFraktuRep">
            <a:extLst>
              <a:ext uri="{FF2B5EF4-FFF2-40B4-BE49-F238E27FC236}">
                <a16:creationId xmlns:a16="http://schemas.microsoft.com/office/drawing/2014/main" id="{EFDDE84C-16D2-1D79-4F5E-081255A451A4}"/>
              </a:ext>
            </a:extLst>
          </p:cNvPr>
          <p:cNvSpPr/>
          <p:nvPr/>
        </p:nvSpPr>
        <p:spPr>
          <a:xfrm>
            <a:off x="5518762" y="2130928"/>
            <a:ext cx="2436019" cy="4500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Frakturreparatur</a:t>
            </a:r>
          </a:p>
        </p:txBody>
      </p:sp>
      <p:sp>
        <p:nvSpPr>
          <p:cNvPr id="10" name="BtnOD">
            <a:extLst>
              <a:ext uri="{FF2B5EF4-FFF2-40B4-BE49-F238E27FC236}">
                <a16:creationId xmlns:a16="http://schemas.microsoft.com/office/drawing/2014/main" id="{114FD28F-9C11-B3EC-FD43-678B3342D800}"/>
              </a:ext>
            </a:extLst>
          </p:cNvPr>
          <p:cNvSpPr/>
          <p:nvPr/>
        </p:nvSpPr>
        <p:spPr>
          <a:xfrm>
            <a:off x="8144165" y="1979407"/>
            <a:ext cx="3317722" cy="83847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b="1" dirty="0">
                <a:solidFill>
                  <a:srgbClr val="FF0000"/>
                </a:solidFill>
              </a:rPr>
              <a:t>S1-Leitlinie:  </a:t>
            </a:r>
            <a:r>
              <a:rPr lang="de-CH" sz="2400" b="1" i="1" dirty="0">
                <a:solidFill>
                  <a:srgbClr val="FF0000"/>
                </a:solidFill>
              </a:rPr>
              <a:t>OD nicht</a:t>
            </a:r>
            <a:r>
              <a:rPr lang="de-CH" sz="2400" dirty="0"/>
              <a:t> </a:t>
            </a:r>
            <a:r>
              <a:rPr lang="de-CH" sz="2400" b="1" i="1" dirty="0">
                <a:solidFill>
                  <a:srgbClr val="FF0000"/>
                </a:solidFill>
              </a:rPr>
              <a:t>einschleifen!</a:t>
            </a:r>
          </a:p>
        </p:txBody>
      </p:sp>
      <p:pic>
        <p:nvPicPr>
          <p:cNvPr id="6" name="GrafikSchiene">
            <a:hlinkClick r:id="rId2" action="ppaction://hlinksldjump"/>
            <a:extLst>
              <a:ext uri="{FF2B5EF4-FFF2-40B4-BE49-F238E27FC236}">
                <a16:creationId xmlns:a16="http://schemas.microsoft.com/office/drawing/2014/main" id="{B08D48A3-0580-21AD-A378-7A1CC22A8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3" y="7964562"/>
            <a:ext cx="8867375" cy="4570108"/>
          </a:xfrm>
          <a:prstGeom prst="rect">
            <a:avLst/>
          </a:prstGeom>
        </p:spPr>
      </p:pic>
      <p:pic>
        <p:nvPicPr>
          <p:cNvPr id="5" name="GrafikMente" descr="Ein Bild, das Text, Person enthält.&#10;&#10;KI-generierte Inhalte können fehlerhaft sein.">
            <a:hlinkClick r:id="rId2" action="ppaction://hlinksldjump"/>
            <a:extLst>
              <a:ext uri="{FF2B5EF4-FFF2-40B4-BE49-F238E27FC236}">
                <a16:creationId xmlns:a16="http://schemas.microsoft.com/office/drawing/2014/main" id="{4D9AF8B8-4B15-B88B-F04C-EE1A06FB5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77" y="7112209"/>
            <a:ext cx="9036424" cy="4360795"/>
          </a:xfrm>
          <a:prstGeom prst="rect">
            <a:avLst/>
          </a:prstGeom>
        </p:spPr>
      </p:pic>
      <p:pic>
        <p:nvPicPr>
          <p:cNvPr id="4" name="GrafikLeitlinie">
            <a:hlinkClick r:id="rId5" action="ppaction://hlinksldjump"/>
            <a:extLst>
              <a:ext uri="{FF2B5EF4-FFF2-40B4-BE49-F238E27FC236}">
                <a16:creationId xmlns:a16="http://schemas.microsoft.com/office/drawing/2014/main" id="{DD6DDF26-276B-4C58-C915-566EE73BC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9518" y="9625911"/>
            <a:ext cx="7699721" cy="423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7 -0.40417 L 0.10052 -0.670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7 -0.40416 L 0.02982 -0.7840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17 -0.40417 L -0.04896 -1.0222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Smiley" descr="Engelsgesichtskontur Silhouette">
            <a:extLst>
              <a:ext uri="{FF2B5EF4-FFF2-40B4-BE49-F238E27FC236}">
                <a16:creationId xmlns:a16="http://schemas.microsoft.com/office/drawing/2014/main" id="{B9174009-0BA4-F0B2-D3FB-8A8A66273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3738" y="5263211"/>
            <a:ext cx="914400" cy="914400"/>
          </a:xfrm>
          <a:prstGeom prst="rect">
            <a:avLst/>
          </a:prstGeom>
        </p:spPr>
      </p:pic>
      <p:sp>
        <p:nvSpPr>
          <p:cNvPr id="4" name="Dank fürs Zuhören">
            <a:extLst>
              <a:ext uri="{FF2B5EF4-FFF2-40B4-BE49-F238E27FC236}">
                <a16:creationId xmlns:a16="http://schemas.microsoft.com/office/drawing/2014/main" id="{2868F5AD-3BEB-DEAC-45B3-771BA49BE5D5}"/>
              </a:ext>
            </a:extLst>
          </p:cNvPr>
          <p:cNvSpPr txBox="1">
            <a:spLocks/>
          </p:cNvSpPr>
          <p:nvPr/>
        </p:nvSpPr>
        <p:spPr>
          <a:xfrm>
            <a:off x="838200" y="5263211"/>
            <a:ext cx="7705725" cy="1141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dirty="0"/>
              <a:t>… und vielen Dank fürs Zuhören !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7155AD-750F-7B23-0339-D2BEEA9F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359268"/>
            <a:ext cx="10515600" cy="1325563"/>
          </a:xfrm>
        </p:spPr>
        <p:txBody>
          <a:bodyPr/>
          <a:lstStyle/>
          <a:p>
            <a:r>
              <a:rPr lang="de-CH" dirty="0"/>
              <a:t>5) Take-</a:t>
            </a:r>
            <a:r>
              <a:rPr lang="de-CH" dirty="0" err="1"/>
              <a:t>home</a:t>
            </a:r>
            <a:r>
              <a:rPr lang="de-CH" dirty="0"/>
              <a:t>-message</a:t>
            </a:r>
          </a:p>
        </p:txBody>
      </p:sp>
      <p:pic>
        <p:nvPicPr>
          <p:cNvPr id="9" name="Grafik CMDSchnelltest" descr="Ein Bild, das Text, Schrift, Screenshot enthält.">
            <a:hlinkClick r:id="rId6" action="ppaction://hlinksldjump"/>
            <a:extLst>
              <a:ext uri="{FF2B5EF4-FFF2-40B4-BE49-F238E27FC236}">
                <a16:creationId xmlns:a16="http://schemas.microsoft.com/office/drawing/2014/main" id="{43C4BDC7-01EF-09B0-D338-AD8ED61CE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917" y="8133771"/>
            <a:ext cx="6210917" cy="3248024"/>
          </a:xfrm>
          <a:prstGeom prst="rect">
            <a:avLst/>
          </a:prstGeom>
        </p:spPr>
      </p:pic>
      <p:sp>
        <p:nvSpPr>
          <p:cNvPr id="35" name="btnProfiling">
            <a:extLst>
              <a:ext uri="{FF2B5EF4-FFF2-40B4-BE49-F238E27FC236}">
                <a16:creationId xmlns:a16="http://schemas.microsoft.com/office/drawing/2014/main" id="{4A7AC2C7-5796-A95C-E00A-83F23F2D13A6}"/>
              </a:ext>
            </a:extLst>
          </p:cNvPr>
          <p:cNvSpPr/>
          <p:nvPr/>
        </p:nvSpPr>
        <p:spPr>
          <a:xfrm>
            <a:off x="980447" y="1684831"/>
            <a:ext cx="3288590" cy="10583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Bruxismus- und Heavy </a:t>
            </a:r>
            <a:r>
              <a:rPr lang="de-CH" sz="2800" dirty="0" err="1"/>
              <a:t>Biter-Profiling</a:t>
            </a:r>
            <a:endParaRPr lang="de-CH" sz="2800" dirty="0"/>
          </a:p>
        </p:txBody>
      </p:sp>
      <p:sp>
        <p:nvSpPr>
          <p:cNvPr id="7" name="btnCMDSchnelltest">
            <a:extLst>
              <a:ext uri="{FF2B5EF4-FFF2-40B4-BE49-F238E27FC236}">
                <a16:creationId xmlns:a16="http://schemas.microsoft.com/office/drawing/2014/main" id="{9E63A4F2-4074-2B76-4901-467B1C0FD7DB}"/>
              </a:ext>
            </a:extLst>
          </p:cNvPr>
          <p:cNvSpPr/>
          <p:nvPr/>
        </p:nvSpPr>
        <p:spPr>
          <a:xfrm>
            <a:off x="980447" y="2902598"/>
            <a:ext cx="3288590" cy="6615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CMD-Schnelltest</a:t>
            </a:r>
          </a:p>
        </p:txBody>
      </p:sp>
      <p:sp>
        <p:nvSpPr>
          <p:cNvPr id="8" name="btnFraktRep">
            <a:extLst>
              <a:ext uri="{FF2B5EF4-FFF2-40B4-BE49-F238E27FC236}">
                <a16:creationId xmlns:a16="http://schemas.microsoft.com/office/drawing/2014/main" id="{EDA40A9E-1DF3-F304-69A0-45E663527401}"/>
              </a:ext>
            </a:extLst>
          </p:cNvPr>
          <p:cNvSpPr/>
          <p:nvPr/>
        </p:nvSpPr>
        <p:spPr>
          <a:xfrm>
            <a:off x="980447" y="3795429"/>
            <a:ext cx="3288590" cy="66158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/>
              <a:t>Frakturreparatur</a:t>
            </a:r>
          </a:p>
        </p:txBody>
      </p:sp>
      <p:pic>
        <p:nvPicPr>
          <p:cNvPr id="3" name="KnirschProfiling">
            <a:hlinkClick r:id="" action="ppaction://media"/>
            <a:extLst>
              <a:ext uri="{FF2B5EF4-FFF2-40B4-BE49-F238E27FC236}">
                <a16:creationId xmlns:a16="http://schemas.microsoft.com/office/drawing/2014/main" id="{B5190977-8038-E123-A69D-D6545A6A91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01707" y="7305204"/>
            <a:ext cx="8732596" cy="4076591"/>
          </a:xfrm>
          <a:prstGeom prst="rect">
            <a:avLst/>
          </a:prstGeom>
        </p:spPr>
      </p:pic>
      <p:pic>
        <p:nvPicPr>
          <p:cNvPr id="5" name="GrafikErfolgsrate">
            <a:extLst>
              <a:ext uri="{FF2B5EF4-FFF2-40B4-BE49-F238E27FC236}">
                <a16:creationId xmlns:a16="http://schemas.microsoft.com/office/drawing/2014/main" id="{65C02A4B-8B92-0269-8D4B-6ACC79D736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0016" y="8540318"/>
            <a:ext cx="6237184" cy="689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1 -0.96459 L 0.20547 -0.48912 " pathEditMode="relative" rAng="0" ptsTypes="AA">
                                      <p:cBhvr>
                                        <p:cTn id="6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1.24792 L 0.02096 -0.88195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repeatCount="indefinit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5 -0.81412 L 0.05208 -0.54838 " pathEditMode="relative" rAng="0" ptsTypes="AA">
                                      <p:cBhvr>
                                        <p:cTn id="30" dur="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Breitbild</PresentationFormat>
  <Paragraphs>63</Paragraphs>
  <Slides>6</Slides>
  <Notes>0</Notes>
  <HiddenSlides>0</HiddenSlides>
  <MMClips>7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</vt:lpstr>
      <vt:lpstr>Bruxismus und Phantombiss</vt:lpstr>
      <vt:lpstr>1) Bruxismus-Symptome erkennen</vt:lpstr>
      <vt:lpstr>2) Mischformen mit okklusaler Dysästhesie</vt:lpstr>
      <vt:lpstr>3) CMD-Verdacht notieren        vor grossen Arbeiten!!!</vt:lpstr>
      <vt:lpstr>4) Therapieempfehlungen</vt:lpstr>
      <vt:lpstr>5) Take-home-message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Walter Weilenmann</dc:creator>
  <cp:lastModifiedBy>Walter Weilenmann</cp:lastModifiedBy>
  <cp:revision>18</cp:revision>
  <dcterms:created xsi:type="dcterms:W3CDTF">2026-02-18T15:17:47Z</dcterms:created>
  <dcterms:modified xsi:type="dcterms:W3CDTF">2026-02-25T21:36:02Z</dcterms:modified>
</cp:coreProperties>
</file>